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90" r:id="rId3"/>
    <p:sldId id="334" r:id="rId4"/>
    <p:sldId id="289" r:id="rId5"/>
    <p:sldId id="308" r:id="rId6"/>
    <p:sldId id="326" r:id="rId7"/>
    <p:sldId id="325" r:id="rId8"/>
    <p:sldId id="328" r:id="rId9"/>
    <p:sldId id="327" r:id="rId10"/>
    <p:sldId id="336" r:id="rId11"/>
    <p:sldId id="338" r:id="rId12"/>
    <p:sldId id="341" r:id="rId13"/>
    <p:sldId id="274"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3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110" d="100"/>
          <a:sy n="110" d="100"/>
        </p:scale>
        <p:origin x="629"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4C0AA-C8D3-4770-9B0E-C7D020167900}" type="doc">
      <dgm:prSet loTypeId="urn:microsoft.com/office/officeart/2005/8/layout/process1" loCatId="process" qsTypeId="urn:microsoft.com/office/officeart/2005/8/quickstyle/simple3" qsCatId="simple" csTypeId="urn:microsoft.com/office/officeart/2005/8/colors/accent1_2" csCatId="accent1" phldr="1"/>
      <dgm:spPr/>
    </dgm:pt>
    <dgm:pt modelId="{53889D90-410B-47FE-ABDF-717C0AC5B90B}">
      <dgm:prSet phldrT="[Текст]" custT="1"/>
      <dgm:spPr>
        <a:solidFill>
          <a:srgbClr val="00B0F0"/>
        </a:solidFill>
      </dgm:spPr>
      <dgm:t>
        <a:bodyPr/>
        <a:lstStyle/>
        <a:p>
          <a:r>
            <a:rPr lang="ru-RU" sz="1400" dirty="0" err="1">
              <a:solidFill>
                <a:srgbClr val="002060"/>
              </a:solidFill>
              <a:latin typeface="Times New Roman" panose="02020603050405020304" pitchFamily="18" charset="0"/>
              <a:cs typeface="Times New Roman" panose="02020603050405020304" pitchFamily="18" charset="0"/>
            </a:rPr>
            <a:t>үлкен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және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кіші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қалалар</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AB8E5F2D-EA13-42AE-98FD-6B9A8FFAFB54}" type="parTrans" cxnId="{0EC872D0-62FB-4E27-A595-7356B91000F0}">
      <dgm:prSet/>
      <dgm:spPr/>
      <dgm:t>
        <a:bodyPr/>
        <a:lstStyle/>
        <a:p>
          <a:endParaRPr lang="ru-RU"/>
        </a:p>
      </dgm:t>
    </dgm:pt>
    <dgm:pt modelId="{B159201C-F069-4208-8BC8-0D661A05891B}" type="sibTrans" cxnId="{0EC872D0-62FB-4E27-A595-7356B91000F0}">
      <dgm:prSet/>
      <dgm:spPr/>
      <dgm:t>
        <a:bodyPr/>
        <a:lstStyle/>
        <a:p>
          <a:endParaRPr lang="ru-RU"/>
        </a:p>
      </dgm:t>
    </dgm:pt>
    <dgm:pt modelId="{E2B5C05C-7E23-41F6-8EA5-82FDF2E2D948}">
      <dgm:prSet phldrT="[Текст]" custT="1"/>
      <dgm:spPr>
        <a:solidFill>
          <a:srgbClr val="00B0F0"/>
        </a:solidFill>
      </dgm:spPr>
      <dgm:t>
        <a:bodyPr/>
        <a:lstStyle/>
        <a:p>
          <a:r>
            <a:rPr lang="ru-RU" sz="1400" dirty="0" err="1">
              <a:solidFill>
                <a:srgbClr val="002060"/>
              </a:solidFill>
              <a:latin typeface="Times New Roman" panose="02020603050405020304" pitchFamily="18" charset="0"/>
              <a:cs typeface="Times New Roman" panose="02020603050405020304" pitchFamily="18" charset="0"/>
            </a:rPr>
            <a:t>жоғары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мамандандырылған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көпфункционалды</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35ED9A45-9ADF-46AA-A159-9BC3BA77908C}" type="parTrans" cxnId="{9AD8C9CC-C0A8-4E91-B07D-98AB2F1AD81B}">
      <dgm:prSet/>
      <dgm:spPr/>
      <dgm:t>
        <a:bodyPr/>
        <a:lstStyle/>
        <a:p>
          <a:endParaRPr lang="ru-RU"/>
        </a:p>
      </dgm:t>
    </dgm:pt>
    <dgm:pt modelId="{A8F42FFE-BFBE-4CA9-B140-3DD10F00768B}" type="sibTrans" cxnId="{9AD8C9CC-C0A8-4E91-B07D-98AB2F1AD81B}">
      <dgm:prSet/>
      <dgm:spPr/>
      <dgm:t>
        <a:bodyPr/>
        <a:lstStyle/>
        <a:p>
          <a:endParaRPr lang="ru-RU"/>
        </a:p>
      </dgm:t>
    </dgm:pt>
    <dgm:pt modelId="{78368F90-723D-4647-8966-90762C4DDBC5}">
      <dgm:prSet phldrT="[Текст]" custT="1"/>
      <dgm:spPr>
        <a:solidFill>
          <a:srgbClr val="00B0F0"/>
        </a:solidFill>
      </dgm:spPr>
      <dgm:t>
        <a:bodyPr/>
        <a:lstStyle/>
        <a:p>
          <a:r>
            <a:rPr lang="ru-RU" sz="1400" dirty="0" err="1">
              <a:solidFill>
                <a:srgbClr val="002060"/>
              </a:solidFill>
              <a:latin typeface="Times New Roman" panose="02020603050405020304" pitchFamily="18" charset="0"/>
              <a:cs typeface="Times New Roman" panose="02020603050405020304" pitchFamily="18" charset="0"/>
            </a:rPr>
            <a:t>тарихи</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ескі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және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жас</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жаңа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қалалар</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07E9378E-F0EF-476B-94EF-5E2B77C1142B}" type="parTrans" cxnId="{5A0C1DF5-F2CC-418C-B778-D0DCC655B23A}">
      <dgm:prSet/>
      <dgm:spPr/>
      <dgm:t>
        <a:bodyPr/>
        <a:lstStyle/>
        <a:p>
          <a:endParaRPr lang="ru-RU"/>
        </a:p>
      </dgm:t>
    </dgm:pt>
    <dgm:pt modelId="{E0B6E72F-CF5E-4393-B6BA-08FE7008D61B}" type="sibTrans" cxnId="{5A0C1DF5-F2CC-418C-B778-D0DCC655B23A}">
      <dgm:prSet/>
      <dgm:spPr/>
      <dgm:t>
        <a:bodyPr/>
        <a:lstStyle/>
        <a:p>
          <a:endParaRPr lang="ru-RU"/>
        </a:p>
      </dgm:t>
    </dgm:pt>
    <dgm:pt modelId="{60F2C45E-A878-4346-ABC0-7AF978B4E8BC}" type="pres">
      <dgm:prSet presAssocID="{BED4C0AA-C8D3-4770-9B0E-C7D020167900}" presName="Name0" presStyleCnt="0">
        <dgm:presLayoutVars>
          <dgm:dir/>
          <dgm:resizeHandles val="exact"/>
        </dgm:presLayoutVars>
      </dgm:prSet>
      <dgm:spPr/>
    </dgm:pt>
    <dgm:pt modelId="{A1C9F365-CB26-4C4C-87C8-B20FBDF67985}" type="pres">
      <dgm:prSet presAssocID="{53889D90-410B-47FE-ABDF-717C0AC5B90B}" presName="node" presStyleLbl="node1" presStyleIdx="0" presStyleCnt="3">
        <dgm:presLayoutVars>
          <dgm:bulletEnabled val="1"/>
        </dgm:presLayoutVars>
      </dgm:prSet>
      <dgm:spPr/>
      <dgm:t>
        <a:bodyPr/>
        <a:lstStyle/>
        <a:p>
          <a:endParaRPr lang="ru-RU"/>
        </a:p>
      </dgm:t>
    </dgm:pt>
    <dgm:pt modelId="{5E4CABB8-3662-4DCE-9074-085B2CDA6B5F}" type="pres">
      <dgm:prSet presAssocID="{B159201C-F069-4208-8BC8-0D661A05891B}" presName="sibTrans" presStyleLbl="sibTrans2D1" presStyleIdx="0" presStyleCnt="2"/>
      <dgm:spPr/>
      <dgm:t>
        <a:bodyPr/>
        <a:lstStyle/>
        <a:p>
          <a:endParaRPr lang="ru-RU"/>
        </a:p>
      </dgm:t>
    </dgm:pt>
    <dgm:pt modelId="{BF6AD676-82FC-439A-80AD-D70D7D1B0917}" type="pres">
      <dgm:prSet presAssocID="{B159201C-F069-4208-8BC8-0D661A05891B}" presName="connectorText" presStyleLbl="sibTrans2D1" presStyleIdx="0" presStyleCnt="2"/>
      <dgm:spPr/>
      <dgm:t>
        <a:bodyPr/>
        <a:lstStyle/>
        <a:p>
          <a:endParaRPr lang="ru-RU"/>
        </a:p>
      </dgm:t>
    </dgm:pt>
    <dgm:pt modelId="{EDECBDEA-93EE-45EE-B23F-7E3A56F4A41F}" type="pres">
      <dgm:prSet presAssocID="{E2B5C05C-7E23-41F6-8EA5-82FDF2E2D948}" presName="node" presStyleLbl="node1" presStyleIdx="1" presStyleCnt="3">
        <dgm:presLayoutVars>
          <dgm:bulletEnabled val="1"/>
        </dgm:presLayoutVars>
      </dgm:prSet>
      <dgm:spPr/>
      <dgm:t>
        <a:bodyPr/>
        <a:lstStyle/>
        <a:p>
          <a:endParaRPr lang="ru-RU"/>
        </a:p>
      </dgm:t>
    </dgm:pt>
    <dgm:pt modelId="{CB8F38FB-E36D-400E-98EB-0858615EA5BD}" type="pres">
      <dgm:prSet presAssocID="{A8F42FFE-BFBE-4CA9-B140-3DD10F00768B}" presName="sibTrans" presStyleLbl="sibTrans2D1" presStyleIdx="1" presStyleCnt="2"/>
      <dgm:spPr/>
      <dgm:t>
        <a:bodyPr/>
        <a:lstStyle/>
        <a:p>
          <a:endParaRPr lang="ru-RU"/>
        </a:p>
      </dgm:t>
    </dgm:pt>
    <dgm:pt modelId="{E931B1C2-A3A4-43DF-957B-64D94FFC26B8}" type="pres">
      <dgm:prSet presAssocID="{A8F42FFE-BFBE-4CA9-B140-3DD10F00768B}" presName="connectorText" presStyleLbl="sibTrans2D1" presStyleIdx="1" presStyleCnt="2"/>
      <dgm:spPr/>
      <dgm:t>
        <a:bodyPr/>
        <a:lstStyle/>
        <a:p>
          <a:endParaRPr lang="ru-RU"/>
        </a:p>
      </dgm:t>
    </dgm:pt>
    <dgm:pt modelId="{D42B20A5-707C-4BEE-91A9-CAFAFBA14FD2}" type="pres">
      <dgm:prSet presAssocID="{78368F90-723D-4647-8966-90762C4DDBC5}" presName="node" presStyleLbl="node1" presStyleIdx="2" presStyleCnt="3">
        <dgm:presLayoutVars>
          <dgm:bulletEnabled val="1"/>
        </dgm:presLayoutVars>
      </dgm:prSet>
      <dgm:spPr/>
      <dgm:t>
        <a:bodyPr/>
        <a:lstStyle/>
        <a:p>
          <a:endParaRPr lang="ru-RU"/>
        </a:p>
      </dgm:t>
    </dgm:pt>
  </dgm:ptLst>
  <dgm:cxnLst>
    <dgm:cxn modelId="{D196A446-D300-4DAD-97B4-CD3CA64C5AD6}" type="presOf" srcId="{E2B5C05C-7E23-41F6-8EA5-82FDF2E2D948}" destId="{EDECBDEA-93EE-45EE-B23F-7E3A56F4A41F}" srcOrd="0" destOrd="0" presId="urn:microsoft.com/office/officeart/2005/8/layout/process1"/>
    <dgm:cxn modelId="{4F7CD32E-EF6E-4C3D-8043-4638C6B54D5E}" type="presOf" srcId="{78368F90-723D-4647-8966-90762C4DDBC5}" destId="{D42B20A5-707C-4BEE-91A9-CAFAFBA14FD2}" srcOrd="0" destOrd="0" presId="urn:microsoft.com/office/officeart/2005/8/layout/process1"/>
    <dgm:cxn modelId="{436E9189-BF4A-4063-B61E-BC7519F1D120}" type="presOf" srcId="{53889D90-410B-47FE-ABDF-717C0AC5B90B}" destId="{A1C9F365-CB26-4C4C-87C8-B20FBDF67985}" srcOrd="0" destOrd="0" presId="urn:microsoft.com/office/officeart/2005/8/layout/process1"/>
    <dgm:cxn modelId="{5AA0163A-5D3C-4A29-B10C-6158A4572E43}" type="presOf" srcId="{A8F42FFE-BFBE-4CA9-B140-3DD10F00768B}" destId="{E931B1C2-A3A4-43DF-957B-64D94FFC26B8}" srcOrd="1" destOrd="0" presId="urn:microsoft.com/office/officeart/2005/8/layout/process1"/>
    <dgm:cxn modelId="{0EC872D0-62FB-4E27-A595-7356B91000F0}" srcId="{BED4C0AA-C8D3-4770-9B0E-C7D020167900}" destId="{53889D90-410B-47FE-ABDF-717C0AC5B90B}" srcOrd="0" destOrd="0" parTransId="{AB8E5F2D-EA13-42AE-98FD-6B9A8FFAFB54}" sibTransId="{B159201C-F069-4208-8BC8-0D661A05891B}"/>
    <dgm:cxn modelId="{C950836F-8EE4-44C5-91DF-E16C8654F42A}" type="presOf" srcId="{B159201C-F069-4208-8BC8-0D661A05891B}" destId="{BF6AD676-82FC-439A-80AD-D70D7D1B0917}" srcOrd="1" destOrd="0" presId="urn:microsoft.com/office/officeart/2005/8/layout/process1"/>
    <dgm:cxn modelId="{8DE5569A-118D-42BC-BC21-49BD24BA2A1B}" type="presOf" srcId="{A8F42FFE-BFBE-4CA9-B140-3DD10F00768B}" destId="{CB8F38FB-E36D-400E-98EB-0858615EA5BD}" srcOrd="0" destOrd="0" presId="urn:microsoft.com/office/officeart/2005/8/layout/process1"/>
    <dgm:cxn modelId="{5A0C1DF5-F2CC-418C-B778-D0DCC655B23A}" srcId="{BED4C0AA-C8D3-4770-9B0E-C7D020167900}" destId="{78368F90-723D-4647-8966-90762C4DDBC5}" srcOrd="2" destOrd="0" parTransId="{07E9378E-F0EF-476B-94EF-5E2B77C1142B}" sibTransId="{E0B6E72F-CF5E-4393-B6BA-08FE7008D61B}"/>
    <dgm:cxn modelId="{77FF0F7B-A23F-41F7-B3BD-D2F0DDDA5249}" type="presOf" srcId="{BED4C0AA-C8D3-4770-9B0E-C7D020167900}" destId="{60F2C45E-A878-4346-ABC0-7AF978B4E8BC}" srcOrd="0" destOrd="0" presId="urn:microsoft.com/office/officeart/2005/8/layout/process1"/>
    <dgm:cxn modelId="{9AD8C9CC-C0A8-4E91-B07D-98AB2F1AD81B}" srcId="{BED4C0AA-C8D3-4770-9B0E-C7D020167900}" destId="{E2B5C05C-7E23-41F6-8EA5-82FDF2E2D948}" srcOrd="1" destOrd="0" parTransId="{35ED9A45-9ADF-46AA-A159-9BC3BA77908C}" sibTransId="{A8F42FFE-BFBE-4CA9-B140-3DD10F00768B}"/>
    <dgm:cxn modelId="{00F4D9B9-684D-4312-BCC1-EB0C3E580162}" type="presOf" srcId="{B159201C-F069-4208-8BC8-0D661A05891B}" destId="{5E4CABB8-3662-4DCE-9074-085B2CDA6B5F}" srcOrd="0" destOrd="0" presId="urn:microsoft.com/office/officeart/2005/8/layout/process1"/>
    <dgm:cxn modelId="{8188A837-7372-46E6-A9E7-344799E64C2D}" type="presParOf" srcId="{60F2C45E-A878-4346-ABC0-7AF978B4E8BC}" destId="{A1C9F365-CB26-4C4C-87C8-B20FBDF67985}" srcOrd="0" destOrd="0" presId="urn:microsoft.com/office/officeart/2005/8/layout/process1"/>
    <dgm:cxn modelId="{5426FFB1-B61B-4A5A-8472-584B828E300C}" type="presParOf" srcId="{60F2C45E-A878-4346-ABC0-7AF978B4E8BC}" destId="{5E4CABB8-3662-4DCE-9074-085B2CDA6B5F}" srcOrd="1" destOrd="0" presId="urn:microsoft.com/office/officeart/2005/8/layout/process1"/>
    <dgm:cxn modelId="{5AADEF85-F46F-4128-89CF-FF252569A4A7}" type="presParOf" srcId="{5E4CABB8-3662-4DCE-9074-085B2CDA6B5F}" destId="{BF6AD676-82FC-439A-80AD-D70D7D1B0917}" srcOrd="0" destOrd="0" presId="urn:microsoft.com/office/officeart/2005/8/layout/process1"/>
    <dgm:cxn modelId="{12D40E7D-24A1-4D3A-A93D-56CDFF4930A4}" type="presParOf" srcId="{60F2C45E-A878-4346-ABC0-7AF978B4E8BC}" destId="{EDECBDEA-93EE-45EE-B23F-7E3A56F4A41F}" srcOrd="2" destOrd="0" presId="urn:microsoft.com/office/officeart/2005/8/layout/process1"/>
    <dgm:cxn modelId="{E5DD41C4-066D-4234-9B37-EDFADEFA7B0C}" type="presParOf" srcId="{60F2C45E-A878-4346-ABC0-7AF978B4E8BC}" destId="{CB8F38FB-E36D-400E-98EB-0858615EA5BD}" srcOrd="3" destOrd="0" presId="urn:microsoft.com/office/officeart/2005/8/layout/process1"/>
    <dgm:cxn modelId="{7EA88F4F-BA9C-47EA-B3B8-E5603D860577}" type="presParOf" srcId="{CB8F38FB-E36D-400E-98EB-0858615EA5BD}" destId="{E931B1C2-A3A4-43DF-957B-64D94FFC26B8}" srcOrd="0" destOrd="0" presId="urn:microsoft.com/office/officeart/2005/8/layout/process1"/>
    <dgm:cxn modelId="{DBBCF107-4C1B-4454-BC6D-400056039589}" type="presParOf" srcId="{60F2C45E-A878-4346-ABC0-7AF978B4E8BC}" destId="{D42B20A5-707C-4BEE-91A9-CAFAFBA14FD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1D042-8CF2-44CD-92E5-C4DDC2A30DE9}"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ru-RU"/>
        </a:p>
      </dgm:t>
    </dgm:pt>
    <dgm:pt modelId="{8A35DF5C-C764-461D-ACF8-9809652E6B4F}">
      <dgm:prSet phldrT="[Текст]" custT="1"/>
      <dgm:spPr/>
      <dgm:t>
        <a:bodyPr/>
        <a:lstStyle/>
        <a:p>
          <a:r>
            <a:rPr lang="ru-RU" sz="1200" dirty="0" err="1">
              <a:latin typeface="Times New Roman" panose="02020603050405020304" pitchFamily="18" charset="0"/>
              <a:cs typeface="Times New Roman" panose="02020603050405020304" pitchFamily="18" charset="0"/>
            </a:rPr>
            <a:t>Шағын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қалалар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қала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құрылысы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саясатының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одан</a:t>
          </a:r>
          <a:r>
            <a:rPr lang="ru-RU" sz="1200" dirty="0">
              <a:latin typeface="Times New Roman" panose="02020603050405020304" pitchFamily="18" charset="0"/>
              <a:cs typeface="Times New Roman" panose="02020603050405020304" pitchFamily="18" charset="0"/>
            </a:rPr>
            <a:t> да </a:t>
          </a:r>
          <a:r>
            <a:rPr lang="ru-RU" sz="1200" dirty="0" err="1">
              <a:latin typeface="Times New Roman" panose="02020603050405020304" pitchFamily="18" charset="0"/>
              <a:cs typeface="Times New Roman" panose="02020603050405020304" pitchFamily="18" charset="0"/>
            </a:rPr>
            <a:t>қиын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нысаны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табылады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Оларды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жан</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жақты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сауықтыру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экономикалық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жандандыру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мәдени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жаңғыру-әлемнің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көптеген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елдері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өзекті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мәселелер</a:t>
          </a:r>
          <a:r>
            <a:rPr lang="ru-RU" sz="1200" dirty="0">
              <a:latin typeface="Times New Roman" panose="02020603050405020304" pitchFamily="18" charset="0"/>
              <a:cs typeface="Times New Roman" panose="02020603050405020304" pitchFamily="18" charset="0"/>
            </a:rPr>
            <a:t>.</a:t>
          </a:r>
        </a:p>
      </dgm:t>
    </dgm:pt>
    <dgm:pt modelId="{F2196853-CE4E-43E5-B01A-B92F05632D6B}" type="parTrans" cxnId="{550D2032-02DF-4FD8-9F72-7945A424CEFB}">
      <dgm:prSet/>
      <dgm:spPr/>
      <dgm:t>
        <a:bodyPr/>
        <a:lstStyle/>
        <a:p>
          <a:endParaRPr lang="ru-RU"/>
        </a:p>
      </dgm:t>
    </dgm:pt>
    <dgm:pt modelId="{E3DDB199-84C0-4617-A383-F8A8F3ABE449}" type="sibTrans" cxnId="{550D2032-02DF-4FD8-9F72-7945A424CEFB}">
      <dgm:prSet/>
      <dgm:spPr/>
      <dgm:t>
        <a:bodyPr/>
        <a:lstStyle/>
        <a:p>
          <a:endParaRPr lang="ru-RU"/>
        </a:p>
      </dgm:t>
    </dgm:pt>
    <dgm:pt modelId="{595345E1-1C07-4064-AC89-13393C2191FE}">
      <dgm:prSet phldrT="[Текст]" custT="1"/>
      <dgm:spPr/>
      <dgm:t>
        <a:bodyPr/>
        <a:lstStyle/>
        <a:p>
          <a:r>
            <a:rPr lang="ru-RU" sz="1200" dirty="0" err="1">
              <a:latin typeface="Times New Roman" panose="02020603050405020304" pitchFamily="18" charset="0"/>
              <a:cs typeface="Times New Roman" panose="02020603050405020304" pitchFamily="18" charset="0"/>
            </a:rPr>
            <a:t>Өнеркәсіп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көбінесе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белсендіру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тетігі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ретінде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қолданылады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бірақ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бұл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көбінесе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теріс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Алайда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өнеркәсіп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шағын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қалаға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үлкен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қалалар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қатарына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секіруді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қамтамасыз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ететін</a:t>
          </a:r>
          <a:r>
            <a:rPr lang="ru-RU" sz="1200" dirty="0">
              <a:latin typeface="Times New Roman" panose="02020603050405020304" pitchFamily="18" charset="0"/>
              <a:cs typeface="Times New Roman" panose="02020603050405020304" pitchFamily="18" charset="0"/>
            </a:rPr>
            <a:t> трамплин </a:t>
          </a:r>
          <a:r>
            <a:rPr lang="ru-RU" sz="1200" dirty="0" err="1">
              <a:latin typeface="Times New Roman" panose="02020603050405020304" pitchFamily="18" charset="0"/>
              <a:cs typeface="Times New Roman" panose="02020603050405020304" pitchFamily="18" charset="0"/>
            </a:rPr>
            <a:t>рөлін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атқара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Көптеген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шағын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қалалар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дамудың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басқа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сценарийі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әлдеқайда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қолайлы</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туристік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орталыққа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шипажайға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айналу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ауылдық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жерлерде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орталық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функцияны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күшейту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т. б.</a:t>
          </a:r>
        </a:p>
      </dgm:t>
    </dgm:pt>
    <dgm:pt modelId="{A6499824-038C-4CC4-A6D7-A2BC876DD13F}" type="parTrans" cxnId="{96279C72-6780-46B4-A460-E6B8BABEF8B4}">
      <dgm:prSet/>
      <dgm:spPr/>
      <dgm:t>
        <a:bodyPr/>
        <a:lstStyle/>
        <a:p>
          <a:endParaRPr lang="ru-RU"/>
        </a:p>
      </dgm:t>
    </dgm:pt>
    <dgm:pt modelId="{8E9802D2-A921-4B01-AE84-DF4D820DB177}" type="sibTrans" cxnId="{96279C72-6780-46B4-A460-E6B8BABEF8B4}">
      <dgm:prSet/>
      <dgm:spPr/>
      <dgm:t>
        <a:bodyPr/>
        <a:lstStyle/>
        <a:p>
          <a:endParaRPr lang="ru-RU"/>
        </a:p>
      </dgm:t>
    </dgm:pt>
    <dgm:pt modelId="{E2A70DAB-2B18-4402-A047-47EF16B34A21}">
      <dgm:prSet custT="1"/>
      <dgm:spPr/>
      <dgm:t>
        <a:bodyPr/>
        <a:lstStyle/>
        <a:p>
          <a:r>
            <a:rPr lang="ru-RU" sz="1200" dirty="0" err="1">
              <a:latin typeface="Times New Roman" panose="02020603050405020304" pitchFamily="18" charset="0"/>
              <a:cs typeface="Times New Roman" panose="02020603050405020304" pitchFamily="18" charset="0"/>
            </a:rPr>
            <a:t>Шағын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қалалар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типологиялық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тұрғыдан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өте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алуан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түрлі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сондықтан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оларға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қатысты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үлгі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бойынша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әрекет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мүмкін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емес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Шағын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қала-ауылдық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ауданның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астанасы</a:t>
          </a:r>
          <a:r>
            <a:rPr lang="ru-RU" sz="1200" dirty="0">
              <a:latin typeface="Times New Roman" panose="02020603050405020304" pitchFamily="18" charset="0"/>
              <a:cs typeface="Times New Roman" panose="02020603050405020304" pitchFamily="18" charset="0"/>
            </a:rPr>
            <a:t>", курорт, </a:t>
          </a:r>
          <a:r>
            <a:rPr lang="ru-RU" sz="1200" dirty="0" err="1">
              <a:latin typeface="Times New Roman" panose="02020603050405020304" pitchFamily="18" charset="0"/>
              <a:cs typeface="Times New Roman" panose="02020603050405020304" pitchFamily="18" charset="0"/>
            </a:rPr>
            <a:t>ірі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орталықтың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спутнигі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теміржол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торабы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көмір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өндіру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орталығы</a:t>
          </a:r>
          <a:r>
            <a:rPr lang="ru-RU" sz="1200" dirty="0">
              <a:latin typeface="Times New Roman" panose="02020603050405020304" pitchFamily="18" charset="0"/>
              <a:cs typeface="Times New Roman" panose="02020603050405020304" pitchFamily="18" charset="0"/>
            </a:rPr>
            <a:t>, энергетика </a:t>
          </a:r>
          <a:r>
            <a:rPr lang="ru-RU" sz="1200" dirty="0" err="1">
              <a:latin typeface="Times New Roman" panose="02020603050405020304" pitchFamily="18" charset="0"/>
              <a:cs typeface="Times New Roman" panose="02020603050405020304" pitchFamily="18" charset="0"/>
            </a:rPr>
            <a:t>орталығы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т.б</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әрқайсысының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ортақ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мәселелерімен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проблемалары</a:t>
          </a:r>
          <a:r>
            <a:rPr lang="ru-RU" sz="1200" dirty="0">
              <a:latin typeface="Times New Roman" panose="02020603050405020304" pitchFamily="18" charset="0"/>
              <a:cs typeface="Times New Roman" panose="02020603050405020304" pitchFamily="18" charset="0"/>
            </a:rPr>
            <a:t> бар. </a:t>
          </a:r>
        </a:p>
      </dgm:t>
    </dgm:pt>
    <dgm:pt modelId="{CAE5593A-8C11-4A70-AFA6-61E46AB458D2}" type="parTrans" cxnId="{C01399A2-90D7-4251-AF97-B514A1FAF3B6}">
      <dgm:prSet/>
      <dgm:spPr/>
      <dgm:t>
        <a:bodyPr/>
        <a:lstStyle/>
        <a:p>
          <a:endParaRPr lang="ru-RU"/>
        </a:p>
      </dgm:t>
    </dgm:pt>
    <dgm:pt modelId="{02D3042C-C105-41FE-9C92-8257D9016FA9}" type="sibTrans" cxnId="{C01399A2-90D7-4251-AF97-B514A1FAF3B6}">
      <dgm:prSet/>
      <dgm:spPr/>
      <dgm:t>
        <a:bodyPr/>
        <a:lstStyle/>
        <a:p>
          <a:endParaRPr lang="ru-RU"/>
        </a:p>
      </dgm:t>
    </dgm:pt>
    <dgm:pt modelId="{E0E2F9BC-D036-44E7-A213-DC55BB4E766C}">
      <dgm:prSet custT="1"/>
      <dgm:spPr/>
      <dgm:t>
        <a:bodyPr/>
        <a:lstStyle/>
        <a:p>
          <a:r>
            <a:rPr lang="ru-RU" sz="1200" dirty="0">
              <a:latin typeface="Times New Roman" panose="02020603050405020304" pitchFamily="18" charset="0"/>
              <a:cs typeface="Times New Roman" panose="02020603050405020304" pitchFamily="18" charset="0"/>
            </a:rPr>
            <a:t>Тұрғын үй құрылысы шағын қаланың ауқымына, халықтың дәстүрлері мен өмір салтына сәйкес келуі керек. Мұнда көпқабатты үйлер орынды емес. Аз қабатты құрылыс шағын қала тұрғындары үшін ыңғайлы және таныс. Сонымен қатар, шағын қала, кез-келген басқа сияқты, оған жеке тұлға беретін мәнерлі орталық құруға құқылы.</a:t>
          </a:r>
        </a:p>
      </dgm:t>
    </dgm:pt>
    <dgm:pt modelId="{67F25E16-9651-48C4-9C30-DFCA1945DD10}" type="parTrans" cxnId="{C8745E2F-A8F4-437F-9411-EDE5E7CA20A1}">
      <dgm:prSet/>
      <dgm:spPr/>
      <dgm:t>
        <a:bodyPr/>
        <a:lstStyle/>
        <a:p>
          <a:endParaRPr lang="ru-RU"/>
        </a:p>
      </dgm:t>
    </dgm:pt>
    <dgm:pt modelId="{6065D70B-3882-4295-BB17-AE7EE3363ECB}" type="sibTrans" cxnId="{C8745E2F-A8F4-437F-9411-EDE5E7CA20A1}">
      <dgm:prSet/>
      <dgm:spPr/>
      <dgm:t>
        <a:bodyPr/>
        <a:lstStyle/>
        <a:p>
          <a:endParaRPr lang="ru-RU"/>
        </a:p>
      </dgm:t>
    </dgm:pt>
    <dgm:pt modelId="{080122A6-0FE0-409E-A7B8-2D7C1CE163F0}" type="pres">
      <dgm:prSet presAssocID="{D0A1D042-8CF2-44CD-92E5-C4DDC2A30DE9}" presName="Name0" presStyleCnt="0">
        <dgm:presLayoutVars>
          <dgm:chMax val="7"/>
          <dgm:chPref val="7"/>
          <dgm:dir/>
        </dgm:presLayoutVars>
      </dgm:prSet>
      <dgm:spPr/>
      <dgm:t>
        <a:bodyPr/>
        <a:lstStyle/>
        <a:p>
          <a:endParaRPr lang="ru-RU"/>
        </a:p>
      </dgm:t>
    </dgm:pt>
    <dgm:pt modelId="{82478CD3-6C30-46A9-945E-C5AFF2C33419}" type="pres">
      <dgm:prSet presAssocID="{D0A1D042-8CF2-44CD-92E5-C4DDC2A30DE9}" presName="Name1" presStyleCnt="0"/>
      <dgm:spPr/>
    </dgm:pt>
    <dgm:pt modelId="{17E9D5E4-2F50-4079-A628-D53E3DED9769}" type="pres">
      <dgm:prSet presAssocID="{D0A1D042-8CF2-44CD-92E5-C4DDC2A30DE9}" presName="cycle" presStyleCnt="0"/>
      <dgm:spPr/>
    </dgm:pt>
    <dgm:pt modelId="{DC57FC0E-3898-45CC-9C0B-5E40AFA9D199}" type="pres">
      <dgm:prSet presAssocID="{D0A1D042-8CF2-44CD-92E5-C4DDC2A30DE9}" presName="srcNode" presStyleLbl="node1" presStyleIdx="0" presStyleCnt="4"/>
      <dgm:spPr/>
    </dgm:pt>
    <dgm:pt modelId="{D4164B96-749C-476D-BB5C-B811F9DE3017}" type="pres">
      <dgm:prSet presAssocID="{D0A1D042-8CF2-44CD-92E5-C4DDC2A30DE9}" presName="conn" presStyleLbl="parChTrans1D2" presStyleIdx="0" presStyleCnt="1"/>
      <dgm:spPr/>
      <dgm:t>
        <a:bodyPr/>
        <a:lstStyle/>
        <a:p>
          <a:endParaRPr lang="ru-RU"/>
        </a:p>
      </dgm:t>
    </dgm:pt>
    <dgm:pt modelId="{D833CA14-4522-4E2C-A1D4-99DD9C640E43}" type="pres">
      <dgm:prSet presAssocID="{D0A1D042-8CF2-44CD-92E5-C4DDC2A30DE9}" presName="extraNode" presStyleLbl="node1" presStyleIdx="0" presStyleCnt="4"/>
      <dgm:spPr/>
    </dgm:pt>
    <dgm:pt modelId="{742F6C34-5097-46C0-963E-09793385162D}" type="pres">
      <dgm:prSet presAssocID="{D0A1D042-8CF2-44CD-92E5-C4DDC2A30DE9}" presName="dstNode" presStyleLbl="node1" presStyleIdx="0" presStyleCnt="4"/>
      <dgm:spPr/>
    </dgm:pt>
    <dgm:pt modelId="{F31E3268-FA31-41B3-857C-7952940F3B4A}" type="pres">
      <dgm:prSet presAssocID="{8A35DF5C-C764-461D-ACF8-9809652E6B4F}" presName="text_1" presStyleLbl="node1" presStyleIdx="0" presStyleCnt="4" custScaleY="140868">
        <dgm:presLayoutVars>
          <dgm:bulletEnabled val="1"/>
        </dgm:presLayoutVars>
      </dgm:prSet>
      <dgm:spPr/>
      <dgm:t>
        <a:bodyPr/>
        <a:lstStyle/>
        <a:p>
          <a:endParaRPr lang="ru-RU"/>
        </a:p>
      </dgm:t>
    </dgm:pt>
    <dgm:pt modelId="{8F0B7F05-E0CF-4B13-9843-74156227177F}" type="pres">
      <dgm:prSet presAssocID="{8A35DF5C-C764-461D-ACF8-9809652E6B4F}" presName="accent_1" presStyleCnt="0"/>
      <dgm:spPr/>
    </dgm:pt>
    <dgm:pt modelId="{51FF7A1A-D53C-4EAF-9D75-5AB2BD277D5A}" type="pres">
      <dgm:prSet presAssocID="{8A35DF5C-C764-461D-ACF8-9809652E6B4F}" presName="accentRepeatNode" presStyleLbl="solidFgAcc1" presStyleIdx="0" presStyleCnt="4"/>
      <dgm:spPr/>
    </dgm:pt>
    <dgm:pt modelId="{6B4CC091-0193-4C67-8FBF-74099C36D635}" type="pres">
      <dgm:prSet presAssocID="{E2A70DAB-2B18-4402-A047-47EF16B34A21}" presName="text_2" presStyleLbl="node1" presStyleIdx="1" presStyleCnt="4" custScaleY="128188">
        <dgm:presLayoutVars>
          <dgm:bulletEnabled val="1"/>
        </dgm:presLayoutVars>
      </dgm:prSet>
      <dgm:spPr/>
      <dgm:t>
        <a:bodyPr/>
        <a:lstStyle/>
        <a:p>
          <a:endParaRPr lang="ru-RU"/>
        </a:p>
      </dgm:t>
    </dgm:pt>
    <dgm:pt modelId="{2856F16E-A5D0-4206-99B4-D5C28E9401E2}" type="pres">
      <dgm:prSet presAssocID="{E2A70DAB-2B18-4402-A047-47EF16B34A21}" presName="accent_2" presStyleCnt="0"/>
      <dgm:spPr/>
    </dgm:pt>
    <dgm:pt modelId="{840BC136-1EFD-4730-B0D7-4B51BF0F4891}" type="pres">
      <dgm:prSet presAssocID="{E2A70DAB-2B18-4402-A047-47EF16B34A21}" presName="accentRepeatNode" presStyleLbl="solidFgAcc1" presStyleIdx="1" presStyleCnt="4"/>
      <dgm:spPr/>
    </dgm:pt>
    <dgm:pt modelId="{D541165C-B175-4AA6-8A8C-338A708A1BAE}" type="pres">
      <dgm:prSet presAssocID="{595345E1-1C07-4064-AC89-13393C2191FE}" presName="text_3" presStyleLbl="node1" presStyleIdx="2" presStyleCnt="4" custScaleY="147438">
        <dgm:presLayoutVars>
          <dgm:bulletEnabled val="1"/>
        </dgm:presLayoutVars>
      </dgm:prSet>
      <dgm:spPr/>
      <dgm:t>
        <a:bodyPr/>
        <a:lstStyle/>
        <a:p>
          <a:endParaRPr lang="ru-RU"/>
        </a:p>
      </dgm:t>
    </dgm:pt>
    <dgm:pt modelId="{C597D937-9B1E-4974-A930-EBE71A6BA748}" type="pres">
      <dgm:prSet presAssocID="{595345E1-1C07-4064-AC89-13393C2191FE}" presName="accent_3" presStyleCnt="0"/>
      <dgm:spPr/>
    </dgm:pt>
    <dgm:pt modelId="{E646ECDE-3708-461F-ACEF-C9E8A2D265EA}" type="pres">
      <dgm:prSet presAssocID="{595345E1-1C07-4064-AC89-13393C2191FE}" presName="accentRepeatNode" presStyleLbl="solidFgAcc1" presStyleIdx="2" presStyleCnt="4"/>
      <dgm:spPr/>
    </dgm:pt>
    <dgm:pt modelId="{3D55AEA5-F68F-42C1-BDD2-FBA138FDF687}" type="pres">
      <dgm:prSet presAssocID="{E0E2F9BC-D036-44E7-A213-DC55BB4E766C}" presName="text_4" presStyleLbl="node1" presStyleIdx="3" presStyleCnt="4" custScaleY="132477">
        <dgm:presLayoutVars>
          <dgm:bulletEnabled val="1"/>
        </dgm:presLayoutVars>
      </dgm:prSet>
      <dgm:spPr/>
      <dgm:t>
        <a:bodyPr/>
        <a:lstStyle/>
        <a:p>
          <a:endParaRPr lang="ru-RU"/>
        </a:p>
      </dgm:t>
    </dgm:pt>
    <dgm:pt modelId="{64EC6E90-464C-4407-9447-AB7025BA9E80}" type="pres">
      <dgm:prSet presAssocID="{E0E2F9BC-D036-44E7-A213-DC55BB4E766C}" presName="accent_4" presStyleCnt="0"/>
      <dgm:spPr/>
    </dgm:pt>
    <dgm:pt modelId="{1B21198A-E07B-4F2F-8BA2-8D567DB1AD92}" type="pres">
      <dgm:prSet presAssocID="{E0E2F9BC-D036-44E7-A213-DC55BB4E766C}" presName="accentRepeatNode" presStyleLbl="solidFgAcc1" presStyleIdx="3" presStyleCnt="4"/>
      <dgm:spPr/>
    </dgm:pt>
  </dgm:ptLst>
  <dgm:cxnLst>
    <dgm:cxn modelId="{550D2032-02DF-4FD8-9F72-7945A424CEFB}" srcId="{D0A1D042-8CF2-44CD-92E5-C4DDC2A30DE9}" destId="{8A35DF5C-C764-461D-ACF8-9809652E6B4F}" srcOrd="0" destOrd="0" parTransId="{F2196853-CE4E-43E5-B01A-B92F05632D6B}" sibTransId="{E3DDB199-84C0-4617-A383-F8A8F3ABE449}"/>
    <dgm:cxn modelId="{96279C72-6780-46B4-A460-E6B8BABEF8B4}" srcId="{D0A1D042-8CF2-44CD-92E5-C4DDC2A30DE9}" destId="{595345E1-1C07-4064-AC89-13393C2191FE}" srcOrd="2" destOrd="0" parTransId="{A6499824-038C-4CC4-A6D7-A2BC876DD13F}" sibTransId="{8E9802D2-A921-4B01-AE84-DF4D820DB177}"/>
    <dgm:cxn modelId="{052E3D1C-7283-4B62-9B95-25DDC3E310F1}" type="presOf" srcId="{D0A1D042-8CF2-44CD-92E5-C4DDC2A30DE9}" destId="{080122A6-0FE0-409E-A7B8-2D7C1CE163F0}" srcOrd="0" destOrd="0" presId="urn:microsoft.com/office/officeart/2008/layout/VerticalCurvedList"/>
    <dgm:cxn modelId="{BA3789B1-D050-4258-AD25-919C9E765E6C}" type="presOf" srcId="{E3DDB199-84C0-4617-A383-F8A8F3ABE449}" destId="{D4164B96-749C-476D-BB5C-B811F9DE3017}" srcOrd="0" destOrd="0" presId="urn:microsoft.com/office/officeart/2008/layout/VerticalCurvedList"/>
    <dgm:cxn modelId="{C8745E2F-A8F4-437F-9411-EDE5E7CA20A1}" srcId="{D0A1D042-8CF2-44CD-92E5-C4DDC2A30DE9}" destId="{E0E2F9BC-D036-44E7-A213-DC55BB4E766C}" srcOrd="3" destOrd="0" parTransId="{67F25E16-9651-48C4-9C30-DFCA1945DD10}" sibTransId="{6065D70B-3882-4295-BB17-AE7EE3363ECB}"/>
    <dgm:cxn modelId="{A5B0D6A5-5960-41BA-B99F-8C659EBBF6AE}" type="presOf" srcId="{595345E1-1C07-4064-AC89-13393C2191FE}" destId="{D541165C-B175-4AA6-8A8C-338A708A1BAE}" srcOrd="0" destOrd="0" presId="urn:microsoft.com/office/officeart/2008/layout/VerticalCurvedList"/>
    <dgm:cxn modelId="{71294F6B-2087-4940-B0D3-BF77578596CE}" type="presOf" srcId="{E2A70DAB-2B18-4402-A047-47EF16B34A21}" destId="{6B4CC091-0193-4C67-8FBF-74099C36D635}" srcOrd="0" destOrd="0" presId="urn:microsoft.com/office/officeart/2008/layout/VerticalCurvedList"/>
    <dgm:cxn modelId="{C01399A2-90D7-4251-AF97-B514A1FAF3B6}" srcId="{D0A1D042-8CF2-44CD-92E5-C4DDC2A30DE9}" destId="{E2A70DAB-2B18-4402-A047-47EF16B34A21}" srcOrd="1" destOrd="0" parTransId="{CAE5593A-8C11-4A70-AFA6-61E46AB458D2}" sibTransId="{02D3042C-C105-41FE-9C92-8257D9016FA9}"/>
    <dgm:cxn modelId="{964C419D-2326-4407-B612-2F29293C9072}" type="presOf" srcId="{E0E2F9BC-D036-44E7-A213-DC55BB4E766C}" destId="{3D55AEA5-F68F-42C1-BDD2-FBA138FDF687}" srcOrd="0" destOrd="0" presId="urn:microsoft.com/office/officeart/2008/layout/VerticalCurvedList"/>
    <dgm:cxn modelId="{76F94D09-6C65-499C-A6BF-77151E863AA0}" type="presOf" srcId="{8A35DF5C-C764-461D-ACF8-9809652E6B4F}" destId="{F31E3268-FA31-41B3-857C-7952940F3B4A}" srcOrd="0" destOrd="0" presId="urn:microsoft.com/office/officeart/2008/layout/VerticalCurvedList"/>
    <dgm:cxn modelId="{DF37C5BD-96D3-4963-ABBB-2F53836BA716}" type="presParOf" srcId="{080122A6-0FE0-409E-A7B8-2D7C1CE163F0}" destId="{82478CD3-6C30-46A9-945E-C5AFF2C33419}" srcOrd="0" destOrd="0" presId="urn:microsoft.com/office/officeart/2008/layout/VerticalCurvedList"/>
    <dgm:cxn modelId="{7C412364-9D89-4CB8-A474-E234A46A98AE}" type="presParOf" srcId="{82478CD3-6C30-46A9-945E-C5AFF2C33419}" destId="{17E9D5E4-2F50-4079-A628-D53E3DED9769}" srcOrd="0" destOrd="0" presId="urn:microsoft.com/office/officeart/2008/layout/VerticalCurvedList"/>
    <dgm:cxn modelId="{42F8E87B-75D6-4A4D-A15B-1EE023D32627}" type="presParOf" srcId="{17E9D5E4-2F50-4079-A628-D53E3DED9769}" destId="{DC57FC0E-3898-45CC-9C0B-5E40AFA9D199}" srcOrd="0" destOrd="0" presId="urn:microsoft.com/office/officeart/2008/layout/VerticalCurvedList"/>
    <dgm:cxn modelId="{691AB08F-3CE5-407D-8892-346799C8448F}" type="presParOf" srcId="{17E9D5E4-2F50-4079-A628-D53E3DED9769}" destId="{D4164B96-749C-476D-BB5C-B811F9DE3017}" srcOrd="1" destOrd="0" presId="urn:microsoft.com/office/officeart/2008/layout/VerticalCurvedList"/>
    <dgm:cxn modelId="{7893638D-23BE-4918-BECB-D0BAA48A32FC}" type="presParOf" srcId="{17E9D5E4-2F50-4079-A628-D53E3DED9769}" destId="{D833CA14-4522-4E2C-A1D4-99DD9C640E43}" srcOrd="2" destOrd="0" presId="urn:microsoft.com/office/officeart/2008/layout/VerticalCurvedList"/>
    <dgm:cxn modelId="{43CBD4DA-A4F3-4ABE-8608-24C0276C06A8}" type="presParOf" srcId="{17E9D5E4-2F50-4079-A628-D53E3DED9769}" destId="{742F6C34-5097-46C0-963E-09793385162D}" srcOrd="3" destOrd="0" presId="urn:microsoft.com/office/officeart/2008/layout/VerticalCurvedList"/>
    <dgm:cxn modelId="{FB347EC0-5DB2-4D3D-88F7-956097D02BD3}" type="presParOf" srcId="{82478CD3-6C30-46A9-945E-C5AFF2C33419}" destId="{F31E3268-FA31-41B3-857C-7952940F3B4A}" srcOrd="1" destOrd="0" presId="urn:microsoft.com/office/officeart/2008/layout/VerticalCurvedList"/>
    <dgm:cxn modelId="{F1617213-3559-40E1-A47E-589479CF5A7D}" type="presParOf" srcId="{82478CD3-6C30-46A9-945E-C5AFF2C33419}" destId="{8F0B7F05-E0CF-4B13-9843-74156227177F}" srcOrd="2" destOrd="0" presId="urn:microsoft.com/office/officeart/2008/layout/VerticalCurvedList"/>
    <dgm:cxn modelId="{BE4F286C-1869-43DF-8018-0E7B33D7B396}" type="presParOf" srcId="{8F0B7F05-E0CF-4B13-9843-74156227177F}" destId="{51FF7A1A-D53C-4EAF-9D75-5AB2BD277D5A}" srcOrd="0" destOrd="0" presId="urn:microsoft.com/office/officeart/2008/layout/VerticalCurvedList"/>
    <dgm:cxn modelId="{2E1D63DE-BEE0-4A2B-B146-7FED6FA77BB6}" type="presParOf" srcId="{82478CD3-6C30-46A9-945E-C5AFF2C33419}" destId="{6B4CC091-0193-4C67-8FBF-74099C36D635}" srcOrd="3" destOrd="0" presId="urn:microsoft.com/office/officeart/2008/layout/VerticalCurvedList"/>
    <dgm:cxn modelId="{5C3CF6F3-8F8C-416E-8106-56C866F2215E}" type="presParOf" srcId="{82478CD3-6C30-46A9-945E-C5AFF2C33419}" destId="{2856F16E-A5D0-4206-99B4-D5C28E9401E2}" srcOrd="4" destOrd="0" presId="urn:microsoft.com/office/officeart/2008/layout/VerticalCurvedList"/>
    <dgm:cxn modelId="{4FF5DA17-0873-4AA3-8B19-83C05D7BD3A3}" type="presParOf" srcId="{2856F16E-A5D0-4206-99B4-D5C28E9401E2}" destId="{840BC136-1EFD-4730-B0D7-4B51BF0F4891}" srcOrd="0" destOrd="0" presId="urn:microsoft.com/office/officeart/2008/layout/VerticalCurvedList"/>
    <dgm:cxn modelId="{B96509EF-6CA9-4FB3-85F8-C337798294B6}" type="presParOf" srcId="{82478CD3-6C30-46A9-945E-C5AFF2C33419}" destId="{D541165C-B175-4AA6-8A8C-338A708A1BAE}" srcOrd="5" destOrd="0" presId="urn:microsoft.com/office/officeart/2008/layout/VerticalCurvedList"/>
    <dgm:cxn modelId="{45059D8A-4F67-4D3F-BAF0-E780C9D53301}" type="presParOf" srcId="{82478CD3-6C30-46A9-945E-C5AFF2C33419}" destId="{C597D937-9B1E-4974-A930-EBE71A6BA748}" srcOrd="6" destOrd="0" presId="urn:microsoft.com/office/officeart/2008/layout/VerticalCurvedList"/>
    <dgm:cxn modelId="{5D010812-557A-4219-B355-A6FB53F9859B}" type="presParOf" srcId="{C597D937-9B1E-4974-A930-EBE71A6BA748}" destId="{E646ECDE-3708-461F-ACEF-C9E8A2D265EA}" srcOrd="0" destOrd="0" presId="urn:microsoft.com/office/officeart/2008/layout/VerticalCurvedList"/>
    <dgm:cxn modelId="{B4071853-12EB-4D95-9148-22CB27F6826B}" type="presParOf" srcId="{82478CD3-6C30-46A9-945E-C5AFF2C33419}" destId="{3D55AEA5-F68F-42C1-BDD2-FBA138FDF687}" srcOrd="7" destOrd="0" presId="urn:microsoft.com/office/officeart/2008/layout/VerticalCurvedList"/>
    <dgm:cxn modelId="{814A8226-B70E-43FC-816A-86BCF663DA4B}" type="presParOf" srcId="{82478CD3-6C30-46A9-945E-C5AFF2C33419}" destId="{64EC6E90-464C-4407-9447-AB7025BA9E80}" srcOrd="8" destOrd="0" presId="urn:microsoft.com/office/officeart/2008/layout/VerticalCurvedList"/>
    <dgm:cxn modelId="{9F41A289-065D-4B7C-A6D0-85485372A536}" type="presParOf" srcId="{64EC6E90-464C-4407-9447-AB7025BA9E80}" destId="{1B21198A-E07B-4F2F-8BA2-8D567DB1AD9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5B26F-F6B2-49B3-9513-8FD147F28BC5}"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ru-RU"/>
        </a:p>
      </dgm:t>
    </dgm:pt>
    <dgm:pt modelId="{BDA1018E-99B1-4609-9499-992E5E44E209}">
      <dgm:prSet phldrT="[Текст]" custT="1"/>
      <dgm:spPr/>
      <dgm:t>
        <a:bodyPr/>
        <a:lstStyle/>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табиғи</a:t>
          </a:r>
          <a:r>
            <a:rPr lang="ru-RU" sz="1400" dirty="0">
              <a:latin typeface="Times New Roman" panose="02020603050405020304" pitchFamily="18" charset="0"/>
              <a:cs typeface="Times New Roman" panose="02020603050405020304" pitchFamily="18" charset="0"/>
            </a:rPr>
            <a:t> су </a:t>
          </a:r>
          <a:r>
            <a:rPr lang="ru-RU" sz="1400" dirty="0" err="1">
              <a:latin typeface="Times New Roman" panose="02020603050405020304" pitchFamily="18" charset="0"/>
              <a:cs typeface="Times New Roman" panose="02020603050405020304" pitchFamily="18" charset="0"/>
            </a:rPr>
            <a:t>қоймаларының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болуы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теңіз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өзен</a:t>
          </a:r>
          <a:r>
            <a:rPr lang="ru-RU" sz="1400" dirty="0">
              <a:latin typeface="Times New Roman" panose="02020603050405020304" pitchFamily="18" charset="0"/>
              <a:cs typeface="Times New Roman" panose="02020603050405020304" pitchFamily="18" charset="0"/>
            </a:rPr>
            <a:t>);</a:t>
          </a:r>
        </a:p>
      </dgm:t>
    </dgm:pt>
    <dgm:pt modelId="{9B16528B-7B8C-4F71-A771-8DCF7C5BA062}" type="parTrans" cxnId="{D219D661-AE46-400F-BC3F-44E57B203427}">
      <dgm:prSet/>
      <dgm:spPr/>
      <dgm:t>
        <a:bodyPr/>
        <a:lstStyle/>
        <a:p>
          <a:endParaRPr lang="ru-RU"/>
        </a:p>
      </dgm:t>
    </dgm:pt>
    <dgm:pt modelId="{8C022608-97F5-4BF6-8566-6FB15CE6CB45}" type="sibTrans" cxnId="{D219D661-AE46-400F-BC3F-44E57B203427}">
      <dgm:prSet/>
      <dgm:spPr/>
      <dgm:t>
        <a:bodyPr/>
        <a:lstStyle/>
        <a:p>
          <a:endParaRPr lang="ru-RU"/>
        </a:p>
      </dgm:t>
    </dgm:pt>
    <dgm:pt modelId="{023199F6-CDD3-45B8-98F5-D3CFE68D1966}">
      <dgm:prSet phldrT="[Текст]" custT="1"/>
      <dgm:spPr/>
      <dgm:t>
        <a:bodyPr/>
        <a:lstStyle/>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жергілікті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бедерлі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жағдайлары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күрделі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бедерлі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бедері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шатқалдылық</a:t>
          </a:r>
          <a:r>
            <a:rPr lang="ru-RU" sz="1400" dirty="0">
              <a:latin typeface="Times New Roman" panose="02020603050405020304" pitchFamily="18" charset="0"/>
              <a:cs typeface="Times New Roman" panose="02020603050405020304" pitchFamily="18" charset="0"/>
            </a:rPr>
            <a:t>);</a:t>
          </a:r>
        </a:p>
      </dgm:t>
    </dgm:pt>
    <dgm:pt modelId="{6E1948EC-AE01-41CC-A10B-1FF0CF4E4073}" type="parTrans" cxnId="{8768B112-55C1-4EDE-9B21-02AAF560949F}">
      <dgm:prSet/>
      <dgm:spPr/>
      <dgm:t>
        <a:bodyPr/>
        <a:lstStyle/>
        <a:p>
          <a:endParaRPr lang="ru-RU"/>
        </a:p>
      </dgm:t>
    </dgm:pt>
    <dgm:pt modelId="{2DF1A4DB-F5F2-4BC7-9256-03FAE808233C}" type="sibTrans" cxnId="{8768B112-55C1-4EDE-9B21-02AAF560949F}">
      <dgm:prSet/>
      <dgm:spPr/>
      <dgm:t>
        <a:bodyPr/>
        <a:lstStyle/>
        <a:p>
          <a:endParaRPr lang="ru-RU"/>
        </a:p>
      </dgm:t>
    </dgm:pt>
    <dgm:pt modelId="{C818DAC7-D134-4F82-80CF-45B81675D50C}">
      <dgm:prSet phldrT="[Текст]" custT="1"/>
      <dgm:spPr/>
      <dgm:t>
        <a:bodyPr/>
        <a:lstStyle/>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жергілікті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қазбалар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базасында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өндіруші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өнеркәсіпті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дамыту</a:t>
          </a:r>
          <a:r>
            <a:rPr lang="ru-RU" sz="1400" dirty="0">
              <a:latin typeface="Times New Roman" panose="02020603050405020304" pitchFamily="18" charset="0"/>
              <a:cs typeface="Times New Roman" panose="02020603050405020304" pitchFamily="18" charset="0"/>
            </a:rPr>
            <a:t>;</a:t>
          </a:r>
        </a:p>
      </dgm:t>
    </dgm:pt>
    <dgm:pt modelId="{1061EB63-BC30-4229-96B6-CA44C67D7148}" type="parTrans" cxnId="{B2F263BD-1BE6-4B24-BDE6-DCCEC60E905A}">
      <dgm:prSet/>
      <dgm:spPr/>
      <dgm:t>
        <a:bodyPr/>
        <a:lstStyle/>
        <a:p>
          <a:endParaRPr lang="ru-RU"/>
        </a:p>
      </dgm:t>
    </dgm:pt>
    <dgm:pt modelId="{EE70C56C-498F-4524-940D-6D68A44693AC}" type="sibTrans" cxnId="{B2F263BD-1BE6-4B24-BDE6-DCCEC60E905A}">
      <dgm:prSet/>
      <dgm:spPr/>
      <dgm:t>
        <a:bodyPr/>
        <a:lstStyle/>
        <a:p>
          <a:endParaRPr lang="ru-RU"/>
        </a:p>
      </dgm:t>
    </dgm:pt>
    <dgm:pt modelId="{E15725FF-5E05-457D-B15E-0E7D3F5AF3C5}">
      <dgm:prSet phldrT="[Текст]" custT="1"/>
      <dgm:spPr/>
      <dgm:t>
        <a:bodyPr/>
        <a:lstStyle/>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емдік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минералды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көздердің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болуы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т. б.</a:t>
          </a:r>
        </a:p>
      </dgm:t>
    </dgm:pt>
    <dgm:pt modelId="{41F02104-3287-42AE-B292-7B72B9BCDB99}" type="parTrans" cxnId="{2D4B6FCF-5494-4673-AB2D-8F2472144A2C}">
      <dgm:prSet/>
      <dgm:spPr/>
      <dgm:t>
        <a:bodyPr/>
        <a:lstStyle/>
        <a:p>
          <a:endParaRPr lang="ru-RU"/>
        </a:p>
      </dgm:t>
    </dgm:pt>
    <dgm:pt modelId="{2605E96B-6854-4027-992D-E060DADE5F2F}" type="sibTrans" cxnId="{2D4B6FCF-5494-4673-AB2D-8F2472144A2C}">
      <dgm:prSet/>
      <dgm:spPr/>
      <dgm:t>
        <a:bodyPr/>
        <a:lstStyle/>
        <a:p>
          <a:endParaRPr lang="ru-RU"/>
        </a:p>
      </dgm:t>
    </dgm:pt>
    <dgm:pt modelId="{CA8CBF11-975C-426E-A2CD-9C2D33CB1634}" type="pres">
      <dgm:prSet presAssocID="{18E5B26F-F6B2-49B3-9513-8FD147F28BC5}" presName="outerComposite" presStyleCnt="0">
        <dgm:presLayoutVars>
          <dgm:chMax val="5"/>
          <dgm:dir/>
          <dgm:resizeHandles val="exact"/>
        </dgm:presLayoutVars>
      </dgm:prSet>
      <dgm:spPr/>
      <dgm:t>
        <a:bodyPr/>
        <a:lstStyle/>
        <a:p>
          <a:endParaRPr lang="ru-RU"/>
        </a:p>
      </dgm:t>
    </dgm:pt>
    <dgm:pt modelId="{8D26A2C1-DB43-4ECC-999F-9DD891DC8B5D}" type="pres">
      <dgm:prSet presAssocID="{18E5B26F-F6B2-49B3-9513-8FD147F28BC5}" presName="dummyMaxCanvas" presStyleCnt="0">
        <dgm:presLayoutVars/>
      </dgm:prSet>
      <dgm:spPr/>
    </dgm:pt>
    <dgm:pt modelId="{C233618D-80A6-47D3-B4E6-5F9700504D2C}" type="pres">
      <dgm:prSet presAssocID="{18E5B26F-F6B2-49B3-9513-8FD147F28BC5}" presName="FourNodes_1" presStyleLbl="node1" presStyleIdx="0" presStyleCnt="4">
        <dgm:presLayoutVars>
          <dgm:bulletEnabled val="1"/>
        </dgm:presLayoutVars>
      </dgm:prSet>
      <dgm:spPr/>
      <dgm:t>
        <a:bodyPr/>
        <a:lstStyle/>
        <a:p>
          <a:endParaRPr lang="ru-RU"/>
        </a:p>
      </dgm:t>
    </dgm:pt>
    <dgm:pt modelId="{35007C71-6105-44E1-A132-B088225D372A}" type="pres">
      <dgm:prSet presAssocID="{18E5B26F-F6B2-49B3-9513-8FD147F28BC5}" presName="FourNodes_2" presStyleLbl="node1" presStyleIdx="1" presStyleCnt="4">
        <dgm:presLayoutVars>
          <dgm:bulletEnabled val="1"/>
        </dgm:presLayoutVars>
      </dgm:prSet>
      <dgm:spPr/>
      <dgm:t>
        <a:bodyPr/>
        <a:lstStyle/>
        <a:p>
          <a:endParaRPr lang="ru-RU"/>
        </a:p>
      </dgm:t>
    </dgm:pt>
    <dgm:pt modelId="{DE6B9DFC-F8BD-4F0C-AE81-02CBF4DD4448}" type="pres">
      <dgm:prSet presAssocID="{18E5B26F-F6B2-49B3-9513-8FD147F28BC5}" presName="FourNodes_3" presStyleLbl="node1" presStyleIdx="2" presStyleCnt="4">
        <dgm:presLayoutVars>
          <dgm:bulletEnabled val="1"/>
        </dgm:presLayoutVars>
      </dgm:prSet>
      <dgm:spPr/>
      <dgm:t>
        <a:bodyPr/>
        <a:lstStyle/>
        <a:p>
          <a:endParaRPr lang="ru-RU"/>
        </a:p>
      </dgm:t>
    </dgm:pt>
    <dgm:pt modelId="{4E4411BA-627F-47C6-B680-21D441913A04}" type="pres">
      <dgm:prSet presAssocID="{18E5B26F-F6B2-49B3-9513-8FD147F28BC5}" presName="FourNodes_4" presStyleLbl="node1" presStyleIdx="3" presStyleCnt="4">
        <dgm:presLayoutVars>
          <dgm:bulletEnabled val="1"/>
        </dgm:presLayoutVars>
      </dgm:prSet>
      <dgm:spPr/>
      <dgm:t>
        <a:bodyPr/>
        <a:lstStyle/>
        <a:p>
          <a:endParaRPr lang="ru-RU"/>
        </a:p>
      </dgm:t>
    </dgm:pt>
    <dgm:pt modelId="{AA4B87FD-F783-46C6-BEC1-94BF0CA4F400}" type="pres">
      <dgm:prSet presAssocID="{18E5B26F-F6B2-49B3-9513-8FD147F28BC5}" presName="FourConn_1-2" presStyleLbl="fgAccFollowNode1" presStyleIdx="0" presStyleCnt="3">
        <dgm:presLayoutVars>
          <dgm:bulletEnabled val="1"/>
        </dgm:presLayoutVars>
      </dgm:prSet>
      <dgm:spPr/>
      <dgm:t>
        <a:bodyPr/>
        <a:lstStyle/>
        <a:p>
          <a:endParaRPr lang="ru-RU"/>
        </a:p>
      </dgm:t>
    </dgm:pt>
    <dgm:pt modelId="{742E2965-CB2B-4C63-A687-B7530750F65A}" type="pres">
      <dgm:prSet presAssocID="{18E5B26F-F6B2-49B3-9513-8FD147F28BC5}" presName="FourConn_2-3" presStyleLbl="fgAccFollowNode1" presStyleIdx="1" presStyleCnt="3">
        <dgm:presLayoutVars>
          <dgm:bulletEnabled val="1"/>
        </dgm:presLayoutVars>
      </dgm:prSet>
      <dgm:spPr/>
      <dgm:t>
        <a:bodyPr/>
        <a:lstStyle/>
        <a:p>
          <a:endParaRPr lang="ru-RU"/>
        </a:p>
      </dgm:t>
    </dgm:pt>
    <dgm:pt modelId="{8A0F327F-216F-4742-8864-CA825BAE8E8D}" type="pres">
      <dgm:prSet presAssocID="{18E5B26F-F6B2-49B3-9513-8FD147F28BC5}" presName="FourConn_3-4" presStyleLbl="fgAccFollowNode1" presStyleIdx="2" presStyleCnt="3">
        <dgm:presLayoutVars>
          <dgm:bulletEnabled val="1"/>
        </dgm:presLayoutVars>
      </dgm:prSet>
      <dgm:spPr/>
      <dgm:t>
        <a:bodyPr/>
        <a:lstStyle/>
        <a:p>
          <a:endParaRPr lang="ru-RU"/>
        </a:p>
      </dgm:t>
    </dgm:pt>
    <dgm:pt modelId="{961EB4E6-70BA-4324-823E-1F88D12EBC4F}" type="pres">
      <dgm:prSet presAssocID="{18E5B26F-F6B2-49B3-9513-8FD147F28BC5}" presName="FourNodes_1_text" presStyleLbl="node1" presStyleIdx="3" presStyleCnt="4">
        <dgm:presLayoutVars>
          <dgm:bulletEnabled val="1"/>
        </dgm:presLayoutVars>
      </dgm:prSet>
      <dgm:spPr/>
      <dgm:t>
        <a:bodyPr/>
        <a:lstStyle/>
        <a:p>
          <a:endParaRPr lang="ru-RU"/>
        </a:p>
      </dgm:t>
    </dgm:pt>
    <dgm:pt modelId="{6A7376B5-1A89-4F5E-B71E-69C937E0AB66}" type="pres">
      <dgm:prSet presAssocID="{18E5B26F-F6B2-49B3-9513-8FD147F28BC5}" presName="FourNodes_2_text" presStyleLbl="node1" presStyleIdx="3" presStyleCnt="4">
        <dgm:presLayoutVars>
          <dgm:bulletEnabled val="1"/>
        </dgm:presLayoutVars>
      </dgm:prSet>
      <dgm:spPr/>
      <dgm:t>
        <a:bodyPr/>
        <a:lstStyle/>
        <a:p>
          <a:endParaRPr lang="ru-RU"/>
        </a:p>
      </dgm:t>
    </dgm:pt>
    <dgm:pt modelId="{8168008F-A581-4725-A08A-BD669AD82773}" type="pres">
      <dgm:prSet presAssocID="{18E5B26F-F6B2-49B3-9513-8FD147F28BC5}" presName="FourNodes_3_text" presStyleLbl="node1" presStyleIdx="3" presStyleCnt="4">
        <dgm:presLayoutVars>
          <dgm:bulletEnabled val="1"/>
        </dgm:presLayoutVars>
      </dgm:prSet>
      <dgm:spPr/>
      <dgm:t>
        <a:bodyPr/>
        <a:lstStyle/>
        <a:p>
          <a:endParaRPr lang="ru-RU"/>
        </a:p>
      </dgm:t>
    </dgm:pt>
    <dgm:pt modelId="{6FF608C7-D3CD-4C6A-98C3-81CED1430947}" type="pres">
      <dgm:prSet presAssocID="{18E5B26F-F6B2-49B3-9513-8FD147F28BC5}" presName="FourNodes_4_text" presStyleLbl="node1" presStyleIdx="3" presStyleCnt="4">
        <dgm:presLayoutVars>
          <dgm:bulletEnabled val="1"/>
        </dgm:presLayoutVars>
      </dgm:prSet>
      <dgm:spPr/>
      <dgm:t>
        <a:bodyPr/>
        <a:lstStyle/>
        <a:p>
          <a:endParaRPr lang="ru-RU"/>
        </a:p>
      </dgm:t>
    </dgm:pt>
  </dgm:ptLst>
  <dgm:cxnLst>
    <dgm:cxn modelId="{0E19AC53-E9D7-4F90-A647-DF594A8B7103}" type="presOf" srcId="{E15725FF-5E05-457D-B15E-0E7D3F5AF3C5}" destId="{4E4411BA-627F-47C6-B680-21D441913A04}" srcOrd="0" destOrd="0" presId="urn:microsoft.com/office/officeart/2005/8/layout/vProcess5"/>
    <dgm:cxn modelId="{1A3F03CF-8543-4F4C-A9F1-5B0CE670B7A1}" type="presOf" srcId="{18E5B26F-F6B2-49B3-9513-8FD147F28BC5}" destId="{CA8CBF11-975C-426E-A2CD-9C2D33CB1634}" srcOrd="0" destOrd="0" presId="urn:microsoft.com/office/officeart/2005/8/layout/vProcess5"/>
    <dgm:cxn modelId="{DA057DAA-2FB4-455F-A155-9C1F9710B2FD}" type="presOf" srcId="{BDA1018E-99B1-4609-9499-992E5E44E209}" destId="{C233618D-80A6-47D3-B4E6-5F9700504D2C}" srcOrd="0" destOrd="0" presId="urn:microsoft.com/office/officeart/2005/8/layout/vProcess5"/>
    <dgm:cxn modelId="{F0A06E82-E50F-4C75-87C7-982A9C9B17D3}" type="presOf" srcId="{EE70C56C-498F-4524-940D-6D68A44693AC}" destId="{8A0F327F-216F-4742-8864-CA825BAE8E8D}" srcOrd="0" destOrd="0" presId="urn:microsoft.com/office/officeart/2005/8/layout/vProcess5"/>
    <dgm:cxn modelId="{D219D661-AE46-400F-BC3F-44E57B203427}" srcId="{18E5B26F-F6B2-49B3-9513-8FD147F28BC5}" destId="{BDA1018E-99B1-4609-9499-992E5E44E209}" srcOrd="0" destOrd="0" parTransId="{9B16528B-7B8C-4F71-A771-8DCF7C5BA062}" sibTransId="{8C022608-97F5-4BF6-8566-6FB15CE6CB45}"/>
    <dgm:cxn modelId="{3AF04DB0-F968-4052-9A91-AFEA09A8D4E6}" type="presOf" srcId="{BDA1018E-99B1-4609-9499-992E5E44E209}" destId="{961EB4E6-70BA-4324-823E-1F88D12EBC4F}" srcOrd="1" destOrd="0" presId="urn:microsoft.com/office/officeart/2005/8/layout/vProcess5"/>
    <dgm:cxn modelId="{B2F263BD-1BE6-4B24-BDE6-DCCEC60E905A}" srcId="{18E5B26F-F6B2-49B3-9513-8FD147F28BC5}" destId="{C818DAC7-D134-4F82-80CF-45B81675D50C}" srcOrd="2" destOrd="0" parTransId="{1061EB63-BC30-4229-96B6-CA44C67D7148}" sibTransId="{EE70C56C-498F-4524-940D-6D68A44693AC}"/>
    <dgm:cxn modelId="{8768B112-55C1-4EDE-9B21-02AAF560949F}" srcId="{18E5B26F-F6B2-49B3-9513-8FD147F28BC5}" destId="{023199F6-CDD3-45B8-98F5-D3CFE68D1966}" srcOrd="1" destOrd="0" parTransId="{6E1948EC-AE01-41CC-A10B-1FF0CF4E4073}" sibTransId="{2DF1A4DB-F5F2-4BC7-9256-03FAE808233C}"/>
    <dgm:cxn modelId="{19F4B60E-1BCC-4D82-A802-9255E5DCE5A6}" type="presOf" srcId="{2DF1A4DB-F5F2-4BC7-9256-03FAE808233C}" destId="{742E2965-CB2B-4C63-A687-B7530750F65A}" srcOrd="0" destOrd="0" presId="urn:microsoft.com/office/officeart/2005/8/layout/vProcess5"/>
    <dgm:cxn modelId="{F6414A7B-80E2-4586-A3A2-610BA2A67668}" type="presOf" srcId="{023199F6-CDD3-45B8-98F5-D3CFE68D1966}" destId="{6A7376B5-1A89-4F5E-B71E-69C937E0AB66}" srcOrd="1" destOrd="0" presId="urn:microsoft.com/office/officeart/2005/8/layout/vProcess5"/>
    <dgm:cxn modelId="{14A572FC-0348-465C-927F-FC948EB052BC}" type="presOf" srcId="{8C022608-97F5-4BF6-8566-6FB15CE6CB45}" destId="{AA4B87FD-F783-46C6-BEC1-94BF0CA4F400}" srcOrd="0" destOrd="0" presId="urn:microsoft.com/office/officeart/2005/8/layout/vProcess5"/>
    <dgm:cxn modelId="{C4214B92-2DE7-48AC-A1EC-557C3E15A53C}" type="presOf" srcId="{C818DAC7-D134-4F82-80CF-45B81675D50C}" destId="{8168008F-A581-4725-A08A-BD669AD82773}" srcOrd="1" destOrd="0" presId="urn:microsoft.com/office/officeart/2005/8/layout/vProcess5"/>
    <dgm:cxn modelId="{B4A34852-645F-4C0C-B0CE-0F063169C930}" type="presOf" srcId="{E15725FF-5E05-457D-B15E-0E7D3F5AF3C5}" destId="{6FF608C7-D3CD-4C6A-98C3-81CED1430947}" srcOrd="1" destOrd="0" presId="urn:microsoft.com/office/officeart/2005/8/layout/vProcess5"/>
    <dgm:cxn modelId="{2D4B6FCF-5494-4673-AB2D-8F2472144A2C}" srcId="{18E5B26F-F6B2-49B3-9513-8FD147F28BC5}" destId="{E15725FF-5E05-457D-B15E-0E7D3F5AF3C5}" srcOrd="3" destOrd="0" parTransId="{41F02104-3287-42AE-B292-7B72B9BCDB99}" sibTransId="{2605E96B-6854-4027-992D-E060DADE5F2F}"/>
    <dgm:cxn modelId="{E12005EE-8511-4425-BAEB-F1CC935AFD3C}" type="presOf" srcId="{C818DAC7-D134-4F82-80CF-45B81675D50C}" destId="{DE6B9DFC-F8BD-4F0C-AE81-02CBF4DD4448}" srcOrd="0" destOrd="0" presId="urn:microsoft.com/office/officeart/2005/8/layout/vProcess5"/>
    <dgm:cxn modelId="{5789993D-1973-45AA-A5E8-AF7DEB2EA2EE}" type="presOf" srcId="{023199F6-CDD3-45B8-98F5-D3CFE68D1966}" destId="{35007C71-6105-44E1-A132-B088225D372A}" srcOrd="0" destOrd="0" presId="urn:microsoft.com/office/officeart/2005/8/layout/vProcess5"/>
    <dgm:cxn modelId="{91E41FB4-8A6E-451D-A252-84ECE4874D49}" type="presParOf" srcId="{CA8CBF11-975C-426E-A2CD-9C2D33CB1634}" destId="{8D26A2C1-DB43-4ECC-999F-9DD891DC8B5D}" srcOrd="0" destOrd="0" presId="urn:microsoft.com/office/officeart/2005/8/layout/vProcess5"/>
    <dgm:cxn modelId="{DE7742BB-C895-46B3-9B9F-7A81055B8A71}" type="presParOf" srcId="{CA8CBF11-975C-426E-A2CD-9C2D33CB1634}" destId="{C233618D-80A6-47D3-B4E6-5F9700504D2C}" srcOrd="1" destOrd="0" presId="urn:microsoft.com/office/officeart/2005/8/layout/vProcess5"/>
    <dgm:cxn modelId="{C275DA18-224A-4579-851F-14A112AF970C}" type="presParOf" srcId="{CA8CBF11-975C-426E-A2CD-9C2D33CB1634}" destId="{35007C71-6105-44E1-A132-B088225D372A}" srcOrd="2" destOrd="0" presId="urn:microsoft.com/office/officeart/2005/8/layout/vProcess5"/>
    <dgm:cxn modelId="{FF11988F-16ED-4B2F-9FA1-F471FA60C58F}" type="presParOf" srcId="{CA8CBF11-975C-426E-A2CD-9C2D33CB1634}" destId="{DE6B9DFC-F8BD-4F0C-AE81-02CBF4DD4448}" srcOrd="3" destOrd="0" presId="urn:microsoft.com/office/officeart/2005/8/layout/vProcess5"/>
    <dgm:cxn modelId="{5460401B-C882-41BF-B6A0-D786F4A14162}" type="presParOf" srcId="{CA8CBF11-975C-426E-A2CD-9C2D33CB1634}" destId="{4E4411BA-627F-47C6-B680-21D441913A04}" srcOrd="4" destOrd="0" presId="urn:microsoft.com/office/officeart/2005/8/layout/vProcess5"/>
    <dgm:cxn modelId="{BE95DA2B-39DD-4DED-907C-41EE6C5DA16B}" type="presParOf" srcId="{CA8CBF11-975C-426E-A2CD-9C2D33CB1634}" destId="{AA4B87FD-F783-46C6-BEC1-94BF0CA4F400}" srcOrd="5" destOrd="0" presId="urn:microsoft.com/office/officeart/2005/8/layout/vProcess5"/>
    <dgm:cxn modelId="{E81BE429-AF33-4F19-BCBA-A12ED22A84FC}" type="presParOf" srcId="{CA8CBF11-975C-426E-A2CD-9C2D33CB1634}" destId="{742E2965-CB2B-4C63-A687-B7530750F65A}" srcOrd="6" destOrd="0" presId="urn:microsoft.com/office/officeart/2005/8/layout/vProcess5"/>
    <dgm:cxn modelId="{E0B0C746-7348-4A92-92E1-BA07F0BE30E8}" type="presParOf" srcId="{CA8CBF11-975C-426E-A2CD-9C2D33CB1634}" destId="{8A0F327F-216F-4742-8864-CA825BAE8E8D}" srcOrd="7" destOrd="0" presId="urn:microsoft.com/office/officeart/2005/8/layout/vProcess5"/>
    <dgm:cxn modelId="{167984D2-9746-4B7D-BB6F-2851A7580376}" type="presParOf" srcId="{CA8CBF11-975C-426E-A2CD-9C2D33CB1634}" destId="{961EB4E6-70BA-4324-823E-1F88D12EBC4F}" srcOrd="8" destOrd="0" presId="urn:microsoft.com/office/officeart/2005/8/layout/vProcess5"/>
    <dgm:cxn modelId="{6B1DC1BB-F754-4DD5-9E5F-3B68F8F438C4}" type="presParOf" srcId="{CA8CBF11-975C-426E-A2CD-9C2D33CB1634}" destId="{6A7376B5-1A89-4F5E-B71E-69C937E0AB66}" srcOrd="9" destOrd="0" presId="urn:microsoft.com/office/officeart/2005/8/layout/vProcess5"/>
    <dgm:cxn modelId="{61210184-723D-4FA3-ABAA-10F4B3AA0E89}" type="presParOf" srcId="{CA8CBF11-975C-426E-A2CD-9C2D33CB1634}" destId="{8168008F-A581-4725-A08A-BD669AD82773}" srcOrd="10" destOrd="0" presId="urn:microsoft.com/office/officeart/2005/8/layout/vProcess5"/>
    <dgm:cxn modelId="{25F3FA10-60B4-466A-8F06-AAB7012EB2A8}" type="presParOf" srcId="{CA8CBF11-975C-426E-A2CD-9C2D33CB1634}" destId="{6FF608C7-D3CD-4C6A-98C3-81CED143094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603989-455E-4FF9-A2CF-C05DC0C57FB9}" type="doc">
      <dgm:prSet loTypeId="urn:microsoft.com/office/officeart/2005/8/layout/process2" loCatId="process" qsTypeId="urn:microsoft.com/office/officeart/2005/8/quickstyle/simple3" qsCatId="simple" csTypeId="urn:microsoft.com/office/officeart/2005/8/colors/accent1_2" csCatId="accent1" phldr="1"/>
      <dgm:spPr/>
    </dgm:pt>
    <dgm:pt modelId="{5D35955E-C232-463D-AE6C-CBAD5434E980}">
      <dgm:prSet phldrT="[Текст]"/>
      <dgm:spPr>
        <a:solidFill>
          <a:srgbClr val="FFFF00"/>
        </a:solidFill>
      </dgm:spPr>
      <dgm:t>
        <a:bodyPr/>
        <a:lstStyle/>
        <a:p>
          <a:pPr algn="just"/>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Табиғат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ерекшеліктері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өмірі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олардың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шаруашылық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табиғи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экстремалдылық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дәрежесі</a:t>
          </a:r>
          <a:r>
            <a:rPr lang="ru-RU" dirty="0">
              <a:latin typeface="Times New Roman" panose="02020603050405020304" pitchFamily="18" charset="0"/>
              <a:cs typeface="Times New Roman" panose="02020603050405020304" pitchFamily="18" charset="0"/>
            </a:rPr>
            <a:t>;</a:t>
          </a:r>
        </a:p>
      </dgm:t>
    </dgm:pt>
    <dgm:pt modelId="{ABC5CCB8-032B-46C6-93B6-59B14A494968}" type="parTrans" cxnId="{36560D59-E315-4AF4-BE42-724D67657546}">
      <dgm:prSet/>
      <dgm:spPr/>
      <dgm:t>
        <a:bodyPr/>
        <a:lstStyle/>
        <a:p>
          <a:endParaRPr lang="ru-RU"/>
        </a:p>
      </dgm:t>
    </dgm:pt>
    <dgm:pt modelId="{4792578B-F88E-4408-8058-E509F8951759}" type="sibTrans" cxnId="{36560D59-E315-4AF4-BE42-724D67657546}">
      <dgm:prSet/>
      <dgm:spPr>
        <a:solidFill>
          <a:srgbClr val="00B0F0"/>
        </a:solidFill>
      </dgm:spPr>
      <dgm:t>
        <a:bodyPr/>
        <a:lstStyle/>
        <a:p>
          <a:endParaRPr lang="ru-RU"/>
        </a:p>
      </dgm:t>
    </dgm:pt>
    <dgm:pt modelId="{E115CDDB-94F6-42C2-9688-2D0339968FE1}">
      <dgm:prSet phldrT="[Текст]" custT="1"/>
      <dgm:spPr>
        <a:solidFill>
          <a:srgbClr val="FF0000"/>
        </a:solidFill>
      </dgm:spPr>
      <dgm:t>
        <a:bodyPr/>
        <a:lstStyle/>
        <a:p>
          <a:pPr algn="just"/>
          <a:r>
            <a:rPr lang="ru-RU" sz="1100" dirty="0">
              <a:latin typeface="Times New Roman" panose="02020603050405020304" pitchFamily="18" charset="0"/>
              <a:cs typeface="Times New Roman" panose="02020603050405020304" pitchFamily="18" charset="0"/>
            </a:rPr>
            <a:t>2) </a:t>
          </a:r>
          <a:r>
            <a:rPr lang="ru-RU" sz="1100" dirty="0" err="1">
              <a:latin typeface="Times New Roman" panose="02020603050405020304" pitchFamily="18" charset="0"/>
              <a:cs typeface="Times New Roman" panose="02020603050405020304" pitchFamily="18" charset="0"/>
            </a:rPr>
            <a:t>Тарихи</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мұраның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болуы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ұлттық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мәдениеттердің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сипаты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тарихи-мәдени</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ескерткіштердің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жай-күйі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және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оларды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пайдалану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мүмкіндіктері</a:t>
          </a:r>
          <a:r>
            <a:rPr lang="ru-RU" sz="1100" dirty="0">
              <a:latin typeface="Times New Roman" panose="02020603050405020304" pitchFamily="18" charset="0"/>
              <a:cs typeface="Times New Roman" panose="02020603050405020304" pitchFamily="18" charset="0"/>
            </a:rPr>
            <a:t>;</a:t>
          </a:r>
        </a:p>
      </dgm:t>
    </dgm:pt>
    <dgm:pt modelId="{01BDEFAD-0777-4680-9B40-A312906B4875}" type="parTrans" cxnId="{F4C15F16-43B0-4B70-BDC7-B3315F5C1D0F}">
      <dgm:prSet/>
      <dgm:spPr/>
      <dgm:t>
        <a:bodyPr/>
        <a:lstStyle/>
        <a:p>
          <a:endParaRPr lang="ru-RU"/>
        </a:p>
      </dgm:t>
    </dgm:pt>
    <dgm:pt modelId="{45034C9F-B7CE-49B4-A4F7-E5F9627FB52C}" type="sibTrans" cxnId="{F4C15F16-43B0-4B70-BDC7-B3315F5C1D0F}">
      <dgm:prSet/>
      <dgm:spPr>
        <a:solidFill>
          <a:srgbClr val="00B0F0"/>
        </a:solidFill>
      </dgm:spPr>
      <dgm:t>
        <a:bodyPr/>
        <a:lstStyle/>
        <a:p>
          <a:endParaRPr lang="ru-RU"/>
        </a:p>
      </dgm:t>
    </dgm:pt>
    <dgm:pt modelId="{0A2897C2-16D5-44B2-BDE0-07A49F99DE63}">
      <dgm:prSet phldrT="[Текст]"/>
      <dgm:spPr>
        <a:solidFill>
          <a:srgbClr val="00B0F0"/>
        </a:solidFill>
      </dgm:spPr>
      <dgm:t>
        <a:bodyPr/>
        <a:lstStyle/>
        <a:p>
          <a:pPr algn="just"/>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Халық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шаруашылығының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аумақтық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ұйымдастырылуы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деңгейі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халықтың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өмір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сүру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жақсарту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әлеуетті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неғұрлым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мақсатында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өзгерістердің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жай-күйі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қажеттілігі</a:t>
          </a:r>
          <a:r>
            <a:rPr lang="ru-RU" dirty="0">
              <a:latin typeface="Times New Roman" panose="02020603050405020304" pitchFamily="18" charset="0"/>
              <a:cs typeface="Times New Roman" panose="02020603050405020304" pitchFamily="18" charset="0"/>
            </a:rPr>
            <a:t>.</a:t>
          </a:r>
        </a:p>
      </dgm:t>
    </dgm:pt>
    <dgm:pt modelId="{D62E5B4F-AD69-4623-99E9-39B82B82DE2A}" type="parTrans" cxnId="{D24738DC-99BB-4552-9D82-ED030AAA50EB}">
      <dgm:prSet/>
      <dgm:spPr/>
      <dgm:t>
        <a:bodyPr/>
        <a:lstStyle/>
        <a:p>
          <a:endParaRPr lang="ru-RU"/>
        </a:p>
      </dgm:t>
    </dgm:pt>
    <dgm:pt modelId="{1A91A114-0A33-4515-BB6A-D767EC31AA66}" type="sibTrans" cxnId="{D24738DC-99BB-4552-9D82-ED030AAA50EB}">
      <dgm:prSet/>
      <dgm:spPr/>
      <dgm:t>
        <a:bodyPr/>
        <a:lstStyle/>
        <a:p>
          <a:endParaRPr lang="ru-RU"/>
        </a:p>
      </dgm:t>
    </dgm:pt>
    <dgm:pt modelId="{900042F0-448A-464E-B7FC-5695CDE2C945}" type="pres">
      <dgm:prSet presAssocID="{32603989-455E-4FF9-A2CF-C05DC0C57FB9}" presName="linearFlow" presStyleCnt="0">
        <dgm:presLayoutVars>
          <dgm:resizeHandles val="exact"/>
        </dgm:presLayoutVars>
      </dgm:prSet>
      <dgm:spPr/>
    </dgm:pt>
    <dgm:pt modelId="{036521D9-B8CD-44DD-AB31-79035E83B2C5}" type="pres">
      <dgm:prSet presAssocID="{5D35955E-C232-463D-AE6C-CBAD5434E980}" presName="node" presStyleLbl="node1" presStyleIdx="0" presStyleCnt="3" custScaleX="135181">
        <dgm:presLayoutVars>
          <dgm:bulletEnabled val="1"/>
        </dgm:presLayoutVars>
      </dgm:prSet>
      <dgm:spPr/>
      <dgm:t>
        <a:bodyPr/>
        <a:lstStyle/>
        <a:p>
          <a:endParaRPr lang="ru-RU"/>
        </a:p>
      </dgm:t>
    </dgm:pt>
    <dgm:pt modelId="{626A1B67-17DB-4BFB-8E45-9DC15464281C}" type="pres">
      <dgm:prSet presAssocID="{4792578B-F88E-4408-8058-E509F8951759}" presName="sibTrans" presStyleLbl="sibTrans2D1" presStyleIdx="0" presStyleCnt="2"/>
      <dgm:spPr/>
      <dgm:t>
        <a:bodyPr/>
        <a:lstStyle/>
        <a:p>
          <a:endParaRPr lang="ru-RU"/>
        </a:p>
      </dgm:t>
    </dgm:pt>
    <dgm:pt modelId="{1FD36147-398B-43E9-9B3C-F93BD199F5E7}" type="pres">
      <dgm:prSet presAssocID="{4792578B-F88E-4408-8058-E509F8951759}" presName="connectorText" presStyleLbl="sibTrans2D1" presStyleIdx="0" presStyleCnt="2"/>
      <dgm:spPr/>
      <dgm:t>
        <a:bodyPr/>
        <a:lstStyle/>
        <a:p>
          <a:endParaRPr lang="ru-RU"/>
        </a:p>
      </dgm:t>
    </dgm:pt>
    <dgm:pt modelId="{0431BF54-B7FF-414F-A661-ADD2A865D1EA}" type="pres">
      <dgm:prSet presAssocID="{E115CDDB-94F6-42C2-9688-2D0339968FE1}" presName="node" presStyleLbl="node1" presStyleIdx="1" presStyleCnt="3" custScaleX="134385">
        <dgm:presLayoutVars>
          <dgm:bulletEnabled val="1"/>
        </dgm:presLayoutVars>
      </dgm:prSet>
      <dgm:spPr/>
      <dgm:t>
        <a:bodyPr/>
        <a:lstStyle/>
        <a:p>
          <a:endParaRPr lang="ru-RU"/>
        </a:p>
      </dgm:t>
    </dgm:pt>
    <dgm:pt modelId="{0B874FC5-798C-4D16-8A82-8366C44C929E}" type="pres">
      <dgm:prSet presAssocID="{45034C9F-B7CE-49B4-A4F7-E5F9627FB52C}" presName="sibTrans" presStyleLbl="sibTrans2D1" presStyleIdx="1" presStyleCnt="2"/>
      <dgm:spPr/>
      <dgm:t>
        <a:bodyPr/>
        <a:lstStyle/>
        <a:p>
          <a:endParaRPr lang="ru-RU"/>
        </a:p>
      </dgm:t>
    </dgm:pt>
    <dgm:pt modelId="{35E8E5F1-5E37-4BDA-A6CA-BECAA2CC0521}" type="pres">
      <dgm:prSet presAssocID="{45034C9F-B7CE-49B4-A4F7-E5F9627FB52C}" presName="connectorText" presStyleLbl="sibTrans2D1" presStyleIdx="1" presStyleCnt="2"/>
      <dgm:spPr/>
      <dgm:t>
        <a:bodyPr/>
        <a:lstStyle/>
        <a:p>
          <a:endParaRPr lang="ru-RU"/>
        </a:p>
      </dgm:t>
    </dgm:pt>
    <dgm:pt modelId="{99375E36-BB7F-4B9B-A233-20A46EEB48EA}" type="pres">
      <dgm:prSet presAssocID="{0A2897C2-16D5-44B2-BDE0-07A49F99DE63}" presName="node" presStyleLbl="node1" presStyleIdx="2" presStyleCnt="3" custScaleX="132893">
        <dgm:presLayoutVars>
          <dgm:bulletEnabled val="1"/>
        </dgm:presLayoutVars>
      </dgm:prSet>
      <dgm:spPr/>
      <dgm:t>
        <a:bodyPr/>
        <a:lstStyle/>
        <a:p>
          <a:endParaRPr lang="ru-RU"/>
        </a:p>
      </dgm:t>
    </dgm:pt>
  </dgm:ptLst>
  <dgm:cxnLst>
    <dgm:cxn modelId="{D24738DC-99BB-4552-9D82-ED030AAA50EB}" srcId="{32603989-455E-4FF9-A2CF-C05DC0C57FB9}" destId="{0A2897C2-16D5-44B2-BDE0-07A49F99DE63}" srcOrd="2" destOrd="0" parTransId="{D62E5B4F-AD69-4623-99E9-39B82B82DE2A}" sibTransId="{1A91A114-0A33-4515-BB6A-D767EC31AA66}"/>
    <dgm:cxn modelId="{919DEFC6-E503-4A45-9B42-63D020776BBC}" type="presOf" srcId="{32603989-455E-4FF9-A2CF-C05DC0C57FB9}" destId="{900042F0-448A-464E-B7FC-5695CDE2C945}" srcOrd="0" destOrd="0" presId="urn:microsoft.com/office/officeart/2005/8/layout/process2"/>
    <dgm:cxn modelId="{91C2E473-8D8C-439D-9A23-7E24210D91A7}" type="presOf" srcId="{4792578B-F88E-4408-8058-E509F8951759}" destId="{626A1B67-17DB-4BFB-8E45-9DC15464281C}" srcOrd="0" destOrd="0" presId="urn:microsoft.com/office/officeart/2005/8/layout/process2"/>
    <dgm:cxn modelId="{ACFEDE57-F876-492E-A0A1-AB1AFA1BD23B}" type="presOf" srcId="{0A2897C2-16D5-44B2-BDE0-07A49F99DE63}" destId="{99375E36-BB7F-4B9B-A233-20A46EEB48EA}" srcOrd="0" destOrd="0" presId="urn:microsoft.com/office/officeart/2005/8/layout/process2"/>
    <dgm:cxn modelId="{36560D59-E315-4AF4-BE42-724D67657546}" srcId="{32603989-455E-4FF9-A2CF-C05DC0C57FB9}" destId="{5D35955E-C232-463D-AE6C-CBAD5434E980}" srcOrd="0" destOrd="0" parTransId="{ABC5CCB8-032B-46C6-93B6-59B14A494968}" sibTransId="{4792578B-F88E-4408-8058-E509F8951759}"/>
    <dgm:cxn modelId="{AAC4804F-0901-47EF-B12E-F217246761AD}" type="presOf" srcId="{45034C9F-B7CE-49B4-A4F7-E5F9627FB52C}" destId="{0B874FC5-798C-4D16-8A82-8366C44C929E}" srcOrd="0" destOrd="0" presId="urn:microsoft.com/office/officeart/2005/8/layout/process2"/>
    <dgm:cxn modelId="{DB29B4A4-2084-491B-BA27-CACF8C578BC0}" type="presOf" srcId="{5D35955E-C232-463D-AE6C-CBAD5434E980}" destId="{036521D9-B8CD-44DD-AB31-79035E83B2C5}" srcOrd="0" destOrd="0" presId="urn:microsoft.com/office/officeart/2005/8/layout/process2"/>
    <dgm:cxn modelId="{F4C15F16-43B0-4B70-BDC7-B3315F5C1D0F}" srcId="{32603989-455E-4FF9-A2CF-C05DC0C57FB9}" destId="{E115CDDB-94F6-42C2-9688-2D0339968FE1}" srcOrd="1" destOrd="0" parTransId="{01BDEFAD-0777-4680-9B40-A312906B4875}" sibTransId="{45034C9F-B7CE-49B4-A4F7-E5F9627FB52C}"/>
    <dgm:cxn modelId="{3C84D71F-247F-4647-BCD7-E260DAC7A934}" type="presOf" srcId="{45034C9F-B7CE-49B4-A4F7-E5F9627FB52C}" destId="{35E8E5F1-5E37-4BDA-A6CA-BECAA2CC0521}" srcOrd="1" destOrd="0" presId="urn:microsoft.com/office/officeart/2005/8/layout/process2"/>
    <dgm:cxn modelId="{2BC4FA0B-9BE3-4F78-BD91-1636F7E89D6E}" type="presOf" srcId="{E115CDDB-94F6-42C2-9688-2D0339968FE1}" destId="{0431BF54-B7FF-414F-A661-ADD2A865D1EA}" srcOrd="0" destOrd="0" presId="urn:microsoft.com/office/officeart/2005/8/layout/process2"/>
    <dgm:cxn modelId="{6AAFE0CC-B8F1-48F5-9A6C-122BCA48A4C9}" type="presOf" srcId="{4792578B-F88E-4408-8058-E509F8951759}" destId="{1FD36147-398B-43E9-9B3C-F93BD199F5E7}" srcOrd="1" destOrd="0" presId="urn:microsoft.com/office/officeart/2005/8/layout/process2"/>
    <dgm:cxn modelId="{57B2314F-BFDE-4FE4-9C46-A4F11BCD870B}" type="presParOf" srcId="{900042F0-448A-464E-B7FC-5695CDE2C945}" destId="{036521D9-B8CD-44DD-AB31-79035E83B2C5}" srcOrd="0" destOrd="0" presId="urn:microsoft.com/office/officeart/2005/8/layout/process2"/>
    <dgm:cxn modelId="{AE4C5F54-9CF5-4886-8B8F-7B6C3E5761AD}" type="presParOf" srcId="{900042F0-448A-464E-B7FC-5695CDE2C945}" destId="{626A1B67-17DB-4BFB-8E45-9DC15464281C}" srcOrd="1" destOrd="0" presId="urn:microsoft.com/office/officeart/2005/8/layout/process2"/>
    <dgm:cxn modelId="{401B0162-0510-4855-9900-D7E3F537F046}" type="presParOf" srcId="{626A1B67-17DB-4BFB-8E45-9DC15464281C}" destId="{1FD36147-398B-43E9-9B3C-F93BD199F5E7}" srcOrd="0" destOrd="0" presId="urn:microsoft.com/office/officeart/2005/8/layout/process2"/>
    <dgm:cxn modelId="{FE3E316E-335B-4DFE-A9D4-97DE9295F596}" type="presParOf" srcId="{900042F0-448A-464E-B7FC-5695CDE2C945}" destId="{0431BF54-B7FF-414F-A661-ADD2A865D1EA}" srcOrd="2" destOrd="0" presId="urn:microsoft.com/office/officeart/2005/8/layout/process2"/>
    <dgm:cxn modelId="{07EDAD6A-9C76-4F2F-9ED1-6AE45FD9E4E3}" type="presParOf" srcId="{900042F0-448A-464E-B7FC-5695CDE2C945}" destId="{0B874FC5-798C-4D16-8A82-8366C44C929E}" srcOrd="3" destOrd="0" presId="urn:microsoft.com/office/officeart/2005/8/layout/process2"/>
    <dgm:cxn modelId="{5F186BFE-65D4-4F6B-B1AA-8F89256F18F7}" type="presParOf" srcId="{0B874FC5-798C-4D16-8A82-8366C44C929E}" destId="{35E8E5F1-5E37-4BDA-A6CA-BECAA2CC0521}" srcOrd="0" destOrd="0" presId="urn:microsoft.com/office/officeart/2005/8/layout/process2"/>
    <dgm:cxn modelId="{A554899F-02A1-4585-B6EF-D3BB1CB984AE}" type="presParOf" srcId="{900042F0-448A-464E-B7FC-5695CDE2C945}" destId="{99375E36-BB7F-4B9B-A233-20A46EEB48E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3CCF45-C80D-4E9E-BC43-461C458D591E}"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89BC5D83-93C6-41EE-A11D-806FBC679DF9}">
      <dgm:prSet phldrT="[Текст]" custT="1"/>
      <dgm:spPr/>
      <dgm:t>
        <a:bodyPr/>
        <a:lstStyle/>
        <a:p>
          <a:pPr algn="just"/>
          <a:r>
            <a:rPr lang="ru-RU" sz="1100" dirty="0" err="1">
              <a:latin typeface="Times New Roman" panose="02020603050405020304" pitchFamily="18" charset="0"/>
              <a:cs typeface="Times New Roman" panose="02020603050405020304" pitchFamily="18" charset="0"/>
            </a:rPr>
            <a:t>Экономиканың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аумақтық</a:t>
          </a:r>
          <a:r>
            <a:rPr lang="ru-RU" sz="1100" dirty="0">
              <a:latin typeface="Times New Roman" panose="02020603050405020304" pitchFamily="18" charset="0"/>
              <a:cs typeface="Times New Roman" panose="02020603050405020304" pitchFamily="18" charset="0"/>
            </a:rPr>
            <a:t> - </a:t>
          </a:r>
          <a:r>
            <a:rPr lang="ru-RU" sz="1100" dirty="0" err="1">
              <a:latin typeface="Times New Roman" panose="02020603050405020304" pitchFamily="18" charset="0"/>
              <a:cs typeface="Times New Roman" panose="02020603050405020304" pitchFamily="18" charset="0"/>
            </a:rPr>
            <a:t>урбанистік</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құрылымы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географиялық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жағдайдың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табиғи</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ресурстардың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аумақтық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құрылымының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көлік</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инфрақұрылымының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әсерінен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аумақтық</a:t>
          </a:r>
          <a:r>
            <a:rPr lang="ru-RU" sz="1100" dirty="0">
              <a:latin typeface="Times New Roman" panose="02020603050405020304" pitchFamily="18" charset="0"/>
              <a:cs typeface="Times New Roman" panose="02020603050405020304" pitchFamily="18" charset="0"/>
            </a:rPr>
            <a:t> даму </a:t>
          </a:r>
          <a:r>
            <a:rPr lang="ru-RU" sz="1100" dirty="0" err="1">
              <a:latin typeface="Times New Roman" panose="02020603050405020304" pitchFamily="18" charset="0"/>
              <a:cs typeface="Times New Roman" panose="02020603050405020304" pitchFamily="18" charset="0"/>
            </a:rPr>
            <a:t>логикасына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сәйкес</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қалыптасады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Нәтижесінде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экономикалық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тораптарға</a:t>
          </a:r>
          <a:r>
            <a:rPr lang="ru-RU" sz="1100" dirty="0">
              <a:latin typeface="Times New Roman" panose="02020603050405020304" pitchFamily="18" charset="0"/>
              <a:cs typeface="Times New Roman" panose="02020603050405020304" pitchFamily="18" charset="0"/>
            </a:rPr>
            <a:t> – </a:t>
          </a:r>
          <a:r>
            <a:rPr lang="ru-RU" sz="1100" dirty="0" err="1">
              <a:latin typeface="Times New Roman" panose="02020603050405020304" pitchFamily="18" charset="0"/>
              <a:cs typeface="Times New Roman" panose="02020603050405020304" pitchFamily="18" charset="0"/>
            </a:rPr>
            <a:t>тірек</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орталықтарға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және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экономикалық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сызықтарға</a:t>
          </a:r>
          <a:r>
            <a:rPr lang="ru-RU" sz="1100" dirty="0">
              <a:latin typeface="Times New Roman" panose="02020603050405020304" pitchFamily="18" charset="0"/>
              <a:cs typeface="Times New Roman" panose="02020603050405020304" pitchFamily="18" charset="0"/>
            </a:rPr>
            <a:t> – даму </a:t>
          </a:r>
          <a:r>
            <a:rPr lang="ru-RU" sz="1100" dirty="0" err="1">
              <a:latin typeface="Times New Roman" panose="02020603050405020304" pitchFamily="18" charset="0"/>
              <a:cs typeface="Times New Roman" panose="02020603050405020304" pitchFamily="18" charset="0"/>
            </a:rPr>
            <a:t>осьтеріне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қажеттілік</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туындайды</a:t>
          </a:r>
          <a:r>
            <a:rPr lang="ru-RU" sz="1100" dirty="0">
              <a:latin typeface="Times New Roman" panose="02020603050405020304" pitchFamily="18" charset="0"/>
              <a:cs typeface="Times New Roman" panose="02020603050405020304" pitchFamily="18" charset="0"/>
            </a:rPr>
            <a:t>.</a:t>
          </a:r>
        </a:p>
      </dgm:t>
    </dgm:pt>
    <dgm:pt modelId="{6AFB5020-DAE8-48C2-8F66-BF08311D42C8}" type="parTrans" cxnId="{FEFC2A64-549E-4B56-BFE7-3187FAA246DB}">
      <dgm:prSet/>
      <dgm:spPr/>
      <dgm:t>
        <a:bodyPr/>
        <a:lstStyle/>
        <a:p>
          <a:endParaRPr lang="ru-RU"/>
        </a:p>
      </dgm:t>
    </dgm:pt>
    <dgm:pt modelId="{5B985BB2-59D2-4B5D-BB41-77BF1B31AA67}" type="sibTrans" cxnId="{FEFC2A64-549E-4B56-BFE7-3187FAA246DB}">
      <dgm:prSet/>
      <dgm:spPr/>
      <dgm:t>
        <a:bodyPr/>
        <a:lstStyle/>
        <a:p>
          <a:endParaRPr lang="ru-RU"/>
        </a:p>
      </dgm:t>
    </dgm:pt>
    <dgm:pt modelId="{F22F3795-9A6F-4D99-A4A1-56B95421A557}">
      <dgm:prSet phldrT="[Текст]" custT="1"/>
      <dgm:spPr/>
      <dgm:t>
        <a:bodyPr/>
        <a:lstStyle/>
        <a:p>
          <a:pPr algn="just"/>
          <a:r>
            <a:rPr lang="ru-RU" sz="1100" dirty="0" err="1">
              <a:latin typeface="Times New Roman" panose="02020603050405020304" pitchFamily="18" charset="0"/>
              <a:cs typeface="Times New Roman" panose="02020603050405020304" pitchFamily="18" charset="0"/>
            </a:rPr>
            <a:t>Шаруашылық</a:t>
          </a:r>
          <a:r>
            <a:rPr lang="ru-RU" sz="1100" dirty="0">
              <a:latin typeface="Times New Roman" panose="02020603050405020304" pitchFamily="18" charset="0"/>
              <a:cs typeface="Times New Roman" panose="02020603050405020304" pitchFamily="18" charset="0"/>
            </a:rPr>
            <a:t> пен </a:t>
          </a:r>
          <a:r>
            <a:rPr lang="ru-RU" sz="1100" dirty="0" err="1">
              <a:latin typeface="Times New Roman" panose="02020603050405020304" pitchFamily="18" charset="0"/>
              <a:cs typeface="Times New Roman" panose="02020603050405020304" pitchFamily="18" charset="0"/>
            </a:rPr>
            <a:t>қоныстанудың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аумақтық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құрылымының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ерекшеліктерін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ескеру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алдымен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аумақтық</a:t>
          </a:r>
          <a:r>
            <a:rPr lang="ru-RU" sz="1100" dirty="0">
              <a:latin typeface="Times New Roman" panose="02020603050405020304" pitchFamily="18" charset="0"/>
              <a:cs typeface="Times New Roman" panose="02020603050405020304" pitchFamily="18" charset="0"/>
            </a:rPr>
            <a:t> даму </a:t>
          </a:r>
          <a:r>
            <a:rPr lang="ru-RU" sz="1100" dirty="0" err="1">
              <a:latin typeface="Times New Roman" panose="02020603050405020304" pitchFamily="18" charset="0"/>
              <a:cs typeface="Times New Roman" panose="02020603050405020304" pitchFamily="18" charset="0"/>
            </a:rPr>
            <a:t>заңдылықтарын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түсінуге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қоныстану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эволюциясы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туралы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идеяларға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эволюцияның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тұрақты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өзгеретін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кезеңдеріне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негізделген</a:t>
          </a:r>
          <a:r>
            <a:rPr lang="ru-RU" sz="1100" dirty="0">
              <a:latin typeface="Times New Roman" panose="02020603050405020304" pitchFamily="18" charset="0"/>
              <a:cs typeface="Times New Roman" panose="02020603050405020304" pitchFamily="18" charset="0"/>
            </a:rPr>
            <a:t>.</a:t>
          </a:r>
        </a:p>
      </dgm:t>
    </dgm:pt>
    <dgm:pt modelId="{D1E00CD5-67B1-4154-9F5D-C86B0FB4D810}" type="parTrans" cxnId="{CE14448B-5EC7-4243-972E-971554B1F48A}">
      <dgm:prSet/>
      <dgm:spPr/>
      <dgm:t>
        <a:bodyPr/>
        <a:lstStyle/>
        <a:p>
          <a:endParaRPr lang="ru-RU"/>
        </a:p>
      </dgm:t>
    </dgm:pt>
    <dgm:pt modelId="{3B9F0299-38BA-4B07-9F7B-796962E0C64C}" type="sibTrans" cxnId="{CE14448B-5EC7-4243-972E-971554B1F48A}">
      <dgm:prSet/>
      <dgm:spPr/>
      <dgm:t>
        <a:bodyPr/>
        <a:lstStyle/>
        <a:p>
          <a:endParaRPr lang="ru-RU"/>
        </a:p>
      </dgm:t>
    </dgm:pt>
    <dgm:pt modelId="{D609D919-2747-4486-8A80-B90FBC7F952F}">
      <dgm:prSet phldrT="[Текст]" custT="1"/>
      <dgm:spPr/>
      <dgm:t>
        <a:bodyPr/>
        <a:lstStyle/>
        <a:p>
          <a:pPr algn="just"/>
          <a:r>
            <a:rPr lang="ru-RU" sz="1100" dirty="0" err="1">
              <a:latin typeface="Times New Roman" panose="02020603050405020304" pitchFamily="18" charset="0"/>
              <a:cs typeface="Times New Roman" panose="02020603050405020304" pitchFamily="18" charset="0"/>
            </a:rPr>
            <a:t>Жаңа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экономикалық</a:t>
          </a:r>
          <a:r>
            <a:rPr lang="ru-RU" sz="1100" dirty="0">
              <a:latin typeface="Times New Roman" panose="02020603050405020304" pitchFamily="18" charset="0"/>
              <a:cs typeface="Times New Roman" panose="02020603050405020304" pitchFamily="18" charset="0"/>
            </a:rPr>
            <a:t> даму </a:t>
          </a:r>
          <a:r>
            <a:rPr lang="ru-RU" sz="1100" dirty="0" err="1">
              <a:latin typeface="Times New Roman" panose="02020603050405020304" pitchFamily="18" charset="0"/>
              <a:cs typeface="Times New Roman" panose="02020603050405020304" pitchFamily="18" charset="0"/>
            </a:rPr>
            <a:t>аймақтарында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экономиканың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қалыптасқан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аумақтық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құрылымын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аяқтаудың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және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оның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негізінде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қоныстанудың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ықтимал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жолдарын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болжауға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болады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Дамыған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қалалар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желісі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және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қалыптасқан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салалық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кешені</a:t>
          </a:r>
          <a:r>
            <a:rPr lang="ru-RU" sz="1100" dirty="0">
              <a:latin typeface="Times New Roman" panose="02020603050405020304" pitchFamily="18" charset="0"/>
              <a:cs typeface="Times New Roman" panose="02020603050405020304" pitchFamily="18" charset="0"/>
            </a:rPr>
            <a:t> бар </a:t>
          </a:r>
          <a:r>
            <a:rPr lang="ru-RU" sz="1100" dirty="0" err="1">
              <a:latin typeface="Times New Roman" panose="02020603050405020304" pitchFamily="18" charset="0"/>
              <a:cs typeface="Times New Roman" panose="02020603050405020304" pitchFamily="18" charset="0"/>
            </a:rPr>
            <a:t>ескі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дамыған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аудандарда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кемшіліктер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құрылымдық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экологиялық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демографиялық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проблемалар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күрт</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көрінеді</a:t>
          </a:r>
          <a:r>
            <a:rPr lang="ru-RU" sz="1100" dirty="0">
              <a:latin typeface="Times New Roman" panose="02020603050405020304" pitchFamily="18" charset="0"/>
              <a:cs typeface="Times New Roman" panose="02020603050405020304" pitchFamily="18" charset="0"/>
            </a:rPr>
            <a:t>.</a:t>
          </a:r>
        </a:p>
      </dgm:t>
    </dgm:pt>
    <dgm:pt modelId="{6DD39F6B-4240-4F0C-800E-0E6782309DB4}" type="parTrans" cxnId="{B1490D6E-C237-4237-ABA7-F39099010410}">
      <dgm:prSet/>
      <dgm:spPr/>
      <dgm:t>
        <a:bodyPr/>
        <a:lstStyle/>
        <a:p>
          <a:endParaRPr lang="ru-RU"/>
        </a:p>
      </dgm:t>
    </dgm:pt>
    <dgm:pt modelId="{AC424F4A-F22E-4178-809F-F2CC91497A88}" type="sibTrans" cxnId="{B1490D6E-C237-4237-ABA7-F39099010410}">
      <dgm:prSet/>
      <dgm:spPr/>
      <dgm:t>
        <a:bodyPr/>
        <a:lstStyle/>
        <a:p>
          <a:endParaRPr lang="ru-RU"/>
        </a:p>
      </dgm:t>
    </dgm:pt>
    <dgm:pt modelId="{99B955B6-3AEC-4C03-AFA5-53470B794C3A}">
      <dgm:prSet phldrT="[Текст]" custT="1"/>
      <dgm:spPr/>
      <dgm:t>
        <a:bodyPr/>
        <a:lstStyle/>
        <a:p>
          <a:pPr algn="just"/>
          <a:r>
            <a:rPr lang="ru-RU" sz="1100" dirty="0" err="1">
              <a:latin typeface="Times New Roman" panose="02020603050405020304" pitchFamily="18" charset="0"/>
              <a:cs typeface="Times New Roman" panose="02020603050405020304" pitchFamily="18" charset="0"/>
            </a:rPr>
            <a:t>Ірі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қалалардың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өсуін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реттеу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шағын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және</a:t>
          </a:r>
          <a:r>
            <a:rPr lang="ru-RU" sz="1100" dirty="0">
              <a:latin typeface="Times New Roman" panose="02020603050405020304" pitchFamily="18" charset="0"/>
              <a:cs typeface="Times New Roman" panose="02020603050405020304" pitchFamily="18" charset="0"/>
            </a:rPr>
            <a:t> орта </a:t>
          </a:r>
          <a:r>
            <a:rPr lang="ru-RU" sz="1100" dirty="0" err="1">
              <a:latin typeface="Times New Roman" panose="02020603050405020304" pitchFamily="18" charset="0"/>
              <a:cs typeface="Times New Roman" panose="02020603050405020304" pitchFamily="18" charset="0"/>
            </a:rPr>
            <a:t>қалалардың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жандануы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орталық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қалалар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иерархиясындағы</a:t>
          </a:r>
          <a:r>
            <a:rPr lang="ru-RU" sz="1100" dirty="0">
              <a:latin typeface="Times New Roman" panose="02020603050405020304" pitchFamily="18" charset="0"/>
              <a:cs typeface="Times New Roman" panose="02020603050405020304" pitchFamily="18" charset="0"/>
            </a:rPr>
            <a:t> орта </a:t>
          </a:r>
          <a:r>
            <a:rPr lang="ru-RU" sz="1100" dirty="0" err="1">
              <a:latin typeface="Times New Roman" panose="02020603050405020304" pitchFamily="18" charset="0"/>
              <a:cs typeface="Times New Roman" panose="02020603050405020304" pitchFamily="18" charset="0"/>
            </a:rPr>
            <a:t>буынның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нығаюы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агломерациялардың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қалыптасуы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барлық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жерде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қоныстану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проблемалары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болып</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табылады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Әр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ауданда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бұл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проблемалар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белгілі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аймақтық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түске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әртүрлі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екпінге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ие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болады</a:t>
          </a:r>
          <a:r>
            <a:rPr lang="ru-RU" sz="1100" dirty="0">
              <a:latin typeface="Times New Roman" panose="02020603050405020304" pitchFamily="18" charset="0"/>
              <a:cs typeface="Times New Roman" panose="02020603050405020304" pitchFamily="18" charset="0"/>
            </a:rPr>
            <a:t>.</a:t>
          </a:r>
        </a:p>
      </dgm:t>
    </dgm:pt>
    <dgm:pt modelId="{1EDB871C-F45A-4F15-9B88-64E0791DAA78}" type="parTrans" cxnId="{B907CD96-0034-44BD-B9E5-9D6B11A50069}">
      <dgm:prSet/>
      <dgm:spPr/>
      <dgm:t>
        <a:bodyPr/>
        <a:lstStyle/>
        <a:p>
          <a:endParaRPr lang="ru-RU"/>
        </a:p>
      </dgm:t>
    </dgm:pt>
    <dgm:pt modelId="{320DE865-7B88-4AA7-AB34-D113464FDFF3}" type="sibTrans" cxnId="{B907CD96-0034-44BD-B9E5-9D6B11A50069}">
      <dgm:prSet/>
      <dgm:spPr/>
      <dgm:t>
        <a:bodyPr/>
        <a:lstStyle/>
        <a:p>
          <a:endParaRPr lang="ru-RU"/>
        </a:p>
      </dgm:t>
    </dgm:pt>
    <dgm:pt modelId="{AD43724D-B91E-472D-A88D-F52FD098BAC8}" type="pres">
      <dgm:prSet presAssocID="{823CCF45-C80D-4E9E-BC43-461C458D591E}" presName="diagram" presStyleCnt="0">
        <dgm:presLayoutVars>
          <dgm:dir/>
          <dgm:resizeHandles val="exact"/>
        </dgm:presLayoutVars>
      </dgm:prSet>
      <dgm:spPr/>
      <dgm:t>
        <a:bodyPr/>
        <a:lstStyle/>
        <a:p>
          <a:endParaRPr lang="ru-RU"/>
        </a:p>
      </dgm:t>
    </dgm:pt>
    <dgm:pt modelId="{1C92F467-F879-4A60-B3DB-35BA62F96BE0}" type="pres">
      <dgm:prSet presAssocID="{89BC5D83-93C6-41EE-A11D-806FBC679DF9}" presName="node" presStyleLbl="node1" presStyleIdx="0" presStyleCnt="4">
        <dgm:presLayoutVars>
          <dgm:bulletEnabled val="1"/>
        </dgm:presLayoutVars>
      </dgm:prSet>
      <dgm:spPr/>
      <dgm:t>
        <a:bodyPr/>
        <a:lstStyle/>
        <a:p>
          <a:endParaRPr lang="ru-RU"/>
        </a:p>
      </dgm:t>
    </dgm:pt>
    <dgm:pt modelId="{26066BA0-50EE-4143-BCD8-77EF2A4E7735}" type="pres">
      <dgm:prSet presAssocID="{5B985BB2-59D2-4B5D-BB41-77BF1B31AA67}" presName="sibTrans" presStyleCnt="0"/>
      <dgm:spPr/>
    </dgm:pt>
    <dgm:pt modelId="{A20D181C-FF85-4385-9C53-D40E313A24A6}" type="pres">
      <dgm:prSet presAssocID="{F22F3795-9A6F-4D99-A4A1-56B95421A557}" presName="node" presStyleLbl="node1" presStyleIdx="1" presStyleCnt="4">
        <dgm:presLayoutVars>
          <dgm:bulletEnabled val="1"/>
        </dgm:presLayoutVars>
      </dgm:prSet>
      <dgm:spPr/>
      <dgm:t>
        <a:bodyPr/>
        <a:lstStyle/>
        <a:p>
          <a:endParaRPr lang="ru-RU"/>
        </a:p>
      </dgm:t>
    </dgm:pt>
    <dgm:pt modelId="{F070B0B2-C71E-4A33-AA0B-0ED32B2C28F0}" type="pres">
      <dgm:prSet presAssocID="{3B9F0299-38BA-4B07-9F7B-796962E0C64C}" presName="sibTrans" presStyleCnt="0"/>
      <dgm:spPr/>
    </dgm:pt>
    <dgm:pt modelId="{CF146619-3DF6-44D7-8C71-D7CB7556098F}" type="pres">
      <dgm:prSet presAssocID="{D609D919-2747-4486-8A80-B90FBC7F952F}" presName="node" presStyleLbl="node1" presStyleIdx="2" presStyleCnt="4">
        <dgm:presLayoutVars>
          <dgm:bulletEnabled val="1"/>
        </dgm:presLayoutVars>
      </dgm:prSet>
      <dgm:spPr/>
      <dgm:t>
        <a:bodyPr/>
        <a:lstStyle/>
        <a:p>
          <a:endParaRPr lang="ru-RU"/>
        </a:p>
      </dgm:t>
    </dgm:pt>
    <dgm:pt modelId="{1D596F30-F7A9-4496-8CCD-D5B5CA081BB8}" type="pres">
      <dgm:prSet presAssocID="{AC424F4A-F22E-4178-809F-F2CC91497A88}" presName="sibTrans" presStyleCnt="0"/>
      <dgm:spPr/>
    </dgm:pt>
    <dgm:pt modelId="{58D666C4-AAEC-4711-9849-D09B2B3AE1D7}" type="pres">
      <dgm:prSet presAssocID="{99B955B6-3AEC-4C03-AFA5-53470B794C3A}" presName="node" presStyleLbl="node1" presStyleIdx="3" presStyleCnt="4">
        <dgm:presLayoutVars>
          <dgm:bulletEnabled val="1"/>
        </dgm:presLayoutVars>
      </dgm:prSet>
      <dgm:spPr/>
      <dgm:t>
        <a:bodyPr/>
        <a:lstStyle/>
        <a:p>
          <a:endParaRPr lang="ru-RU"/>
        </a:p>
      </dgm:t>
    </dgm:pt>
  </dgm:ptLst>
  <dgm:cxnLst>
    <dgm:cxn modelId="{B907CD96-0034-44BD-B9E5-9D6B11A50069}" srcId="{823CCF45-C80D-4E9E-BC43-461C458D591E}" destId="{99B955B6-3AEC-4C03-AFA5-53470B794C3A}" srcOrd="3" destOrd="0" parTransId="{1EDB871C-F45A-4F15-9B88-64E0791DAA78}" sibTransId="{320DE865-7B88-4AA7-AB34-D113464FDFF3}"/>
    <dgm:cxn modelId="{FEFC2A64-549E-4B56-BFE7-3187FAA246DB}" srcId="{823CCF45-C80D-4E9E-BC43-461C458D591E}" destId="{89BC5D83-93C6-41EE-A11D-806FBC679DF9}" srcOrd="0" destOrd="0" parTransId="{6AFB5020-DAE8-48C2-8F66-BF08311D42C8}" sibTransId="{5B985BB2-59D2-4B5D-BB41-77BF1B31AA67}"/>
    <dgm:cxn modelId="{DF8FF3D9-0A15-41E6-A361-F6DC7BFBA684}" type="presOf" srcId="{99B955B6-3AEC-4C03-AFA5-53470B794C3A}" destId="{58D666C4-AAEC-4711-9849-D09B2B3AE1D7}" srcOrd="0" destOrd="0" presId="urn:microsoft.com/office/officeart/2005/8/layout/default"/>
    <dgm:cxn modelId="{CE14448B-5EC7-4243-972E-971554B1F48A}" srcId="{823CCF45-C80D-4E9E-BC43-461C458D591E}" destId="{F22F3795-9A6F-4D99-A4A1-56B95421A557}" srcOrd="1" destOrd="0" parTransId="{D1E00CD5-67B1-4154-9F5D-C86B0FB4D810}" sibTransId="{3B9F0299-38BA-4B07-9F7B-796962E0C64C}"/>
    <dgm:cxn modelId="{C7B998C8-3C81-45D6-9681-898D929C80FF}" type="presOf" srcId="{823CCF45-C80D-4E9E-BC43-461C458D591E}" destId="{AD43724D-B91E-472D-A88D-F52FD098BAC8}" srcOrd="0" destOrd="0" presId="urn:microsoft.com/office/officeart/2005/8/layout/default"/>
    <dgm:cxn modelId="{B1490D6E-C237-4237-ABA7-F39099010410}" srcId="{823CCF45-C80D-4E9E-BC43-461C458D591E}" destId="{D609D919-2747-4486-8A80-B90FBC7F952F}" srcOrd="2" destOrd="0" parTransId="{6DD39F6B-4240-4F0C-800E-0E6782309DB4}" sibTransId="{AC424F4A-F22E-4178-809F-F2CC91497A88}"/>
    <dgm:cxn modelId="{FB2C2EC4-62D2-445A-A26A-203ACF834326}" type="presOf" srcId="{89BC5D83-93C6-41EE-A11D-806FBC679DF9}" destId="{1C92F467-F879-4A60-B3DB-35BA62F96BE0}" srcOrd="0" destOrd="0" presId="urn:microsoft.com/office/officeart/2005/8/layout/default"/>
    <dgm:cxn modelId="{4CB07B38-C322-42F0-8E6F-B10BED288A65}" type="presOf" srcId="{D609D919-2747-4486-8A80-B90FBC7F952F}" destId="{CF146619-3DF6-44D7-8C71-D7CB7556098F}" srcOrd="0" destOrd="0" presId="urn:microsoft.com/office/officeart/2005/8/layout/default"/>
    <dgm:cxn modelId="{57D88765-E645-4108-BB40-E683504446FF}" type="presOf" srcId="{F22F3795-9A6F-4D99-A4A1-56B95421A557}" destId="{A20D181C-FF85-4385-9C53-D40E313A24A6}" srcOrd="0" destOrd="0" presId="urn:microsoft.com/office/officeart/2005/8/layout/default"/>
    <dgm:cxn modelId="{D47C72B2-2E0C-4F1C-9EBB-01DA0E6AE217}" type="presParOf" srcId="{AD43724D-B91E-472D-A88D-F52FD098BAC8}" destId="{1C92F467-F879-4A60-B3DB-35BA62F96BE0}" srcOrd="0" destOrd="0" presId="urn:microsoft.com/office/officeart/2005/8/layout/default"/>
    <dgm:cxn modelId="{43C1558E-98C2-40F1-BFBD-9F05A5042E57}" type="presParOf" srcId="{AD43724D-B91E-472D-A88D-F52FD098BAC8}" destId="{26066BA0-50EE-4143-BCD8-77EF2A4E7735}" srcOrd="1" destOrd="0" presId="urn:microsoft.com/office/officeart/2005/8/layout/default"/>
    <dgm:cxn modelId="{DAD09C46-7734-4BBF-ACD0-9904544FD814}" type="presParOf" srcId="{AD43724D-B91E-472D-A88D-F52FD098BAC8}" destId="{A20D181C-FF85-4385-9C53-D40E313A24A6}" srcOrd="2" destOrd="0" presId="urn:microsoft.com/office/officeart/2005/8/layout/default"/>
    <dgm:cxn modelId="{7FBBA2DD-0B1D-44C1-9A8D-2A1B2CC88CD9}" type="presParOf" srcId="{AD43724D-B91E-472D-A88D-F52FD098BAC8}" destId="{F070B0B2-C71E-4A33-AA0B-0ED32B2C28F0}" srcOrd="3" destOrd="0" presId="urn:microsoft.com/office/officeart/2005/8/layout/default"/>
    <dgm:cxn modelId="{EC083C76-2460-4C77-9DE2-7FFEF99097CC}" type="presParOf" srcId="{AD43724D-B91E-472D-A88D-F52FD098BAC8}" destId="{CF146619-3DF6-44D7-8C71-D7CB7556098F}" srcOrd="4" destOrd="0" presId="urn:microsoft.com/office/officeart/2005/8/layout/default"/>
    <dgm:cxn modelId="{6CFB0947-3C71-4904-9B19-59A91BC6F9B4}" type="presParOf" srcId="{AD43724D-B91E-472D-A88D-F52FD098BAC8}" destId="{1D596F30-F7A9-4496-8CCD-D5B5CA081BB8}" srcOrd="5" destOrd="0" presId="urn:microsoft.com/office/officeart/2005/8/layout/default"/>
    <dgm:cxn modelId="{BC4632F0-E70D-4EBF-9625-0F61B53CFE10}" type="presParOf" srcId="{AD43724D-B91E-472D-A88D-F52FD098BAC8}" destId="{58D666C4-AAEC-4711-9849-D09B2B3AE1D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9F365-CB26-4C4C-87C8-B20FBDF67985}">
      <dsp:nvSpPr>
        <dsp:cNvPr id="0" name=""/>
        <dsp:cNvSpPr/>
      </dsp:nvSpPr>
      <dsp:spPr>
        <a:xfrm>
          <a:off x="6561" y="334040"/>
          <a:ext cx="1961106" cy="1176663"/>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a:solidFill>
                <a:srgbClr val="002060"/>
              </a:solidFill>
              <a:latin typeface="Times New Roman" panose="02020603050405020304" pitchFamily="18" charset="0"/>
              <a:cs typeface="Times New Roman" panose="02020603050405020304" pitchFamily="18" charset="0"/>
            </a:rPr>
            <a:t>үлкен</a:t>
          </a:r>
          <a:r>
            <a:rPr lang="ru-RU" sz="1400" kern="1200" dirty="0">
              <a:solidFill>
                <a:srgbClr val="002060"/>
              </a:solidFill>
              <a:latin typeface="Times New Roman" panose="02020603050405020304" pitchFamily="18" charset="0"/>
              <a:cs typeface="Times New Roman" panose="02020603050405020304" pitchFamily="18" charset="0"/>
            </a:rPr>
            <a:t> </a:t>
          </a:r>
          <a:r>
            <a:rPr lang="ru-RU" sz="1400" kern="1200" dirty="0" err="1">
              <a:solidFill>
                <a:srgbClr val="002060"/>
              </a:solidFill>
              <a:latin typeface="Times New Roman" panose="02020603050405020304" pitchFamily="18" charset="0"/>
              <a:cs typeface="Times New Roman" panose="02020603050405020304" pitchFamily="18" charset="0"/>
            </a:rPr>
            <a:t>және</a:t>
          </a:r>
          <a:r>
            <a:rPr lang="ru-RU" sz="1400" kern="1200" dirty="0">
              <a:solidFill>
                <a:srgbClr val="002060"/>
              </a:solidFill>
              <a:latin typeface="Times New Roman" panose="02020603050405020304" pitchFamily="18" charset="0"/>
              <a:cs typeface="Times New Roman" panose="02020603050405020304" pitchFamily="18" charset="0"/>
            </a:rPr>
            <a:t> </a:t>
          </a:r>
          <a:r>
            <a:rPr lang="ru-RU" sz="1400" kern="1200" dirty="0" err="1">
              <a:solidFill>
                <a:srgbClr val="002060"/>
              </a:solidFill>
              <a:latin typeface="Times New Roman" panose="02020603050405020304" pitchFamily="18" charset="0"/>
              <a:cs typeface="Times New Roman" panose="02020603050405020304" pitchFamily="18" charset="0"/>
            </a:rPr>
            <a:t>кіші</a:t>
          </a:r>
          <a:r>
            <a:rPr lang="ru-RU" sz="1400" kern="1200" dirty="0">
              <a:solidFill>
                <a:srgbClr val="002060"/>
              </a:solidFill>
              <a:latin typeface="Times New Roman" panose="02020603050405020304" pitchFamily="18" charset="0"/>
              <a:cs typeface="Times New Roman" panose="02020603050405020304" pitchFamily="18" charset="0"/>
            </a:rPr>
            <a:t> </a:t>
          </a:r>
          <a:r>
            <a:rPr lang="ru-RU" sz="1400" kern="1200" dirty="0" err="1">
              <a:solidFill>
                <a:srgbClr val="002060"/>
              </a:solidFill>
              <a:latin typeface="Times New Roman" panose="02020603050405020304" pitchFamily="18" charset="0"/>
              <a:cs typeface="Times New Roman" panose="02020603050405020304" pitchFamily="18" charset="0"/>
            </a:rPr>
            <a:t>қалалар</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41024" y="368503"/>
        <a:ext cx="1892180" cy="1107737"/>
      </dsp:txXfrm>
    </dsp:sp>
    <dsp:sp modelId="{5E4CABB8-3662-4DCE-9074-085B2CDA6B5F}">
      <dsp:nvSpPr>
        <dsp:cNvPr id="0" name=""/>
        <dsp:cNvSpPr/>
      </dsp:nvSpPr>
      <dsp:spPr>
        <a:xfrm>
          <a:off x="2163778" y="679194"/>
          <a:ext cx="415754" cy="486354"/>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2163778" y="776465"/>
        <a:ext cx="291028" cy="291812"/>
      </dsp:txXfrm>
    </dsp:sp>
    <dsp:sp modelId="{EDECBDEA-93EE-45EE-B23F-7E3A56F4A41F}">
      <dsp:nvSpPr>
        <dsp:cNvPr id="0" name=""/>
        <dsp:cNvSpPr/>
      </dsp:nvSpPr>
      <dsp:spPr>
        <a:xfrm>
          <a:off x="2752109" y="334040"/>
          <a:ext cx="1961106" cy="1176663"/>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a:solidFill>
                <a:srgbClr val="002060"/>
              </a:solidFill>
              <a:latin typeface="Times New Roman" panose="02020603050405020304" pitchFamily="18" charset="0"/>
              <a:cs typeface="Times New Roman" panose="02020603050405020304" pitchFamily="18" charset="0"/>
            </a:rPr>
            <a:t>жоғары</a:t>
          </a:r>
          <a:r>
            <a:rPr lang="ru-RU" sz="1400" kern="1200" dirty="0">
              <a:solidFill>
                <a:srgbClr val="002060"/>
              </a:solidFill>
              <a:latin typeface="Times New Roman" panose="02020603050405020304" pitchFamily="18" charset="0"/>
              <a:cs typeface="Times New Roman" panose="02020603050405020304" pitchFamily="18" charset="0"/>
            </a:rPr>
            <a:t> </a:t>
          </a:r>
          <a:r>
            <a:rPr lang="ru-RU" sz="1400" kern="1200" dirty="0" err="1">
              <a:solidFill>
                <a:srgbClr val="002060"/>
              </a:solidFill>
              <a:latin typeface="Times New Roman" panose="02020603050405020304" pitchFamily="18" charset="0"/>
              <a:cs typeface="Times New Roman" panose="02020603050405020304" pitchFamily="18" charset="0"/>
            </a:rPr>
            <a:t>мамандандырылған</a:t>
          </a:r>
          <a:r>
            <a:rPr lang="ru-RU" sz="1400" kern="1200" dirty="0">
              <a:solidFill>
                <a:srgbClr val="002060"/>
              </a:solidFill>
              <a:latin typeface="Times New Roman" panose="02020603050405020304" pitchFamily="18" charset="0"/>
              <a:cs typeface="Times New Roman" panose="02020603050405020304" pitchFamily="18" charset="0"/>
            </a:rPr>
            <a:t> </a:t>
          </a:r>
          <a:r>
            <a:rPr lang="ru-RU" sz="1400" kern="1200" dirty="0" err="1">
              <a:solidFill>
                <a:srgbClr val="002060"/>
              </a:solidFill>
              <a:latin typeface="Times New Roman" panose="02020603050405020304" pitchFamily="18" charset="0"/>
              <a:cs typeface="Times New Roman" panose="02020603050405020304" pitchFamily="18" charset="0"/>
            </a:rPr>
            <a:t>көпфункционалды</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2786572" y="368503"/>
        <a:ext cx="1892180" cy="1107737"/>
      </dsp:txXfrm>
    </dsp:sp>
    <dsp:sp modelId="{CB8F38FB-E36D-400E-98EB-0858615EA5BD}">
      <dsp:nvSpPr>
        <dsp:cNvPr id="0" name=""/>
        <dsp:cNvSpPr/>
      </dsp:nvSpPr>
      <dsp:spPr>
        <a:xfrm>
          <a:off x="4909326" y="679194"/>
          <a:ext cx="415754" cy="486354"/>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4909326" y="776465"/>
        <a:ext cx="291028" cy="291812"/>
      </dsp:txXfrm>
    </dsp:sp>
    <dsp:sp modelId="{D42B20A5-707C-4BEE-91A9-CAFAFBA14FD2}">
      <dsp:nvSpPr>
        <dsp:cNvPr id="0" name=""/>
        <dsp:cNvSpPr/>
      </dsp:nvSpPr>
      <dsp:spPr>
        <a:xfrm>
          <a:off x="5497658" y="334040"/>
          <a:ext cx="1961106" cy="1176663"/>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a:solidFill>
                <a:srgbClr val="002060"/>
              </a:solidFill>
              <a:latin typeface="Times New Roman" panose="02020603050405020304" pitchFamily="18" charset="0"/>
              <a:cs typeface="Times New Roman" panose="02020603050405020304" pitchFamily="18" charset="0"/>
            </a:rPr>
            <a:t>тарихи</a:t>
          </a:r>
          <a:r>
            <a:rPr lang="ru-RU" sz="1400" kern="1200" dirty="0">
              <a:solidFill>
                <a:srgbClr val="002060"/>
              </a:solidFill>
              <a:latin typeface="Times New Roman" panose="02020603050405020304" pitchFamily="18" charset="0"/>
              <a:cs typeface="Times New Roman" panose="02020603050405020304" pitchFamily="18" charset="0"/>
            </a:rPr>
            <a:t> (</a:t>
          </a:r>
          <a:r>
            <a:rPr lang="ru-RU" sz="1400" kern="1200" dirty="0" err="1">
              <a:solidFill>
                <a:srgbClr val="002060"/>
              </a:solidFill>
              <a:latin typeface="Times New Roman" panose="02020603050405020304" pitchFamily="18" charset="0"/>
              <a:cs typeface="Times New Roman" panose="02020603050405020304" pitchFamily="18" charset="0"/>
            </a:rPr>
            <a:t>ескі</a:t>
          </a:r>
          <a:r>
            <a:rPr lang="ru-RU" sz="1400" kern="1200" dirty="0">
              <a:solidFill>
                <a:srgbClr val="002060"/>
              </a:solidFill>
              <a:latin typeface="Times New Roman" panose="02020603050405020304" pitchFamily="18" charset="0"/>
              <a:cs typeface="Times New Roman" panose="02020603050405020304" pitchFamily="18" charset="0"/>
            </a:rPr>
            <a:t>) </a:t>
          </a:r>
          <a:r>
            <a:rPr lang="ru-RU" sz="1400" kern="1200" dirty="0" err="1">
              <a:solidFill>
                <a:srgbClr val="002060"/>
              </a:solidFill>
              <a:latin typeface="Times New Roman" panose="02020603050405020304" pitchFamily="18" charset="0"/>
              <a:cs typeface="Times New Roman" panose="02020603050405020304" pitchFamily="18" charset="0"/>
            </a:rPr>
            <a:t>және</a:t>
          </a:r>
          <a:r>
            <a:rPr lang="ru-RU" sz="1400" kern="1200" dirty="0">
              <a:solidFill>
                <a:srgbClr val="002060"/>
              </a:solidFill>
              <a:latin typeface="Times New Roman" panose="02020603050405020304" pitchFamily="18" charset="0"/>
              <a:cs typeface="Times New Roman" panose="02020603050405020304" pitchFamily="18" charset="0"/>
            </a:rPr>
            <a:t> </a:t>
          </a:r>
          <a:r>
            <a:rPr lang="ru-RU" sz="1400" kern="1200" dirty="0" err="1">
              <a:solidFill>
                <a:srgbClr val="002060"/>
              </a:solidFill>
              <a:latin typeface="Times New Roman" panose="02020603050405020304" pitchFamily="18" charset="0"/>
              <a:cs typeface="Times New Roman" panose="02020603050405020304" pitchFamily="18" charset="0"/>
            </a:rPr>
            <a:t>жас</a:t>
          </a:r>
          <a:r>
            <a:rPr lang="ru-RU" sz="1400" kern="1200" dirty="0">
              <a:solidFill>
                <a:srgbClr val="002060"/>
              </a:solidFill>
              <a:latin typeface="Times New Roman" panose="02020603050405020304" pitchFamily="18" charset="0"/>
              <a:cs typeface="Times New Roman" panose="02020603050405020304" pitchFamily="18" charset="0"/>
            </a:rPr>
            <a:t> (</a:t>
          </a:r>
          <a:r>
            <a:rPr lang="ru-RU" sz="1400" kern="1200" dirty="0" err="1">
              <a:solidFill>
                <a:srgbClr val="002060"/>
              </a:solidFill>
              <a:latin typeface="Times New Roman" panose="02020603050405020304" pitchFamily="18" charset="0"/>
              <a:cs typeface="Times New Roman" panose="02020603050405020304" pitchFamily="18" charset="0"/>
            </a:rPr>
            <a:t>жаңа</a:t>
          </a:r>
          <a:r>
            <a:rPr lang="ru-RU" sz="1400" kern="1200" dirty="0">
              <a:solidFill>
                <a:srgbClr val="002060"/>
              </a:solidFill>
              <a:latin typeface="Times New Roman" panose="02020603050405020304" pitchFamily="18" charset="0"/>
              <a:cs typeface="Times New Roman" panose="02020603050405020304" pitchFamily="18" charset="0"/>
            </a:rPr>
            <a:t>) </a:t>
          </a:r>
          <a:r>
            <a:rPr lang="ru-RU" sz="1400" kern="1200" dirty="0" err="1">
              <a:solidFill>
                <a:srgbClr val="002060"/>
              </a:solidFill>
              <a:latin typeface="Times New Roman" panose="02020603050405020304" pitchFamily="18" charset="0"/>
              <a:cs typeface="Times New Roman" panose="02020603050405020304" pitchFamily="18" charset="0"/>
            </a:rPr>
            <a:t>қалалар</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5532121" y="368503"/>
        <a:ext cx="1892180" cy="1107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64B96-749C-476D-BB5C-B811F9DE3017}">
      <dsp:nvSpPr>
        <dsp:cNvPr id="0" name=""/>
        <dsp:cNvSpPr/>
      </dsp:nvSpPr>
      <dsp:spPr>
        <a:xfrm>
          <a:off x="-4463837" y="-684568"/>
          <a:ext cx="5317793" cy="5317793"/>
        </a:xfrm>
        <a:prstGeom prst="blockArc">
          <a:avLst>
            <a:gd name="adj1" fmla="val 18900000"/>
            <a:gd name="adj2" fmla="val 2700000"/>
            <a:gd name="adj3" fmla="val 40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1E3268-FA31-41B3-857C-7952940F3B4A}">
      <dsp:nvSpPr>
        <dsp:cNvPr id="0" name=""/>
        <dsp:cNvSpPr/>
      </dsp:nvSpPr>
      <dsp:spPr>
        <a:xfrm>
          <a:off x="447324" y="179444"/>
          <a:ext cx="7347909" cy="85571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172" tIns="30480" rIns="30480" bIns="30480" numCol="1" spcCol="1270" anchor="ctr" anchorCtr="0">
          <a:noAutofit/>
        </a:bodyPr>
        <a:lstStyle/>
        <a:p>
          <a:pPr lvl="0" algn="l" defTabSz="533400">
            <a:lnSpc>
              <a:spcPct val="90000"/>
            </a:lnSpc>
            <a:spcBef>
              <a:spcPct val="0"/>
            </a:spcBef>
            <a:spcAft>
              <a:spcPct val="35000"/>
            </a:spcAft>
          </a:pPr>
          <a:r>
            <a:rPr lang="ru-RU" sz="1200" kern="1200" dirty="0" err="1">
              <a:latin typeface="Times New Roman" panose="02020603050405020304" pitchFamily="18" charset="0"/>
              <a:cs typeface="Times New Roman" panose="02020603050405020304" pitchFamily="18" charset="0"/>
            </a:rPr>
            <a:t>Шағын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қалалар</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қала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құрылысы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саясатының</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одан</a:t>
          </a:r>
          <a:r>
            <a:rPr lang="ru-RU" sz="1200" kern="1200" dirty="0">
              <a:latin typeface="Times New Roman" panose="02020603050405020304" pitchFamily="18" charset="0"/>
              <a:cs typeface="Times New Roman" panose="02020603050405020304" pitchFamily="18" charset="0"/>
            </a:rPr>
            <a:t> да </a:t>
          </a:r>
          <a:r>
            <a:rPr lang="ru-RU" sz="1200" kern="1200" dirty="0" err="1">
              <a:latin typeface="Times New Roman" panose="02020603050405020304" pitchFamily="18" charset="0"/>
              <a:cs typeface="Times New Roman" panose="02020603050405020304" pitchFamily="18" charset="0"/>
            </a:rPr>
            <a:t>қиын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нысаны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болып</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табылады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Оларды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жан</a:t>
          </a:r>
          <a:r>
            <a:rPr lang="ru-RU" sz="1200" kern="1200" dirty="0">
              <a:latin typeface="Times New Roman" panose="02020603050405020304" pitchFamily="18" charset="0"/>
              <a:cs typeface="Times New Roman" panose="02020603050405020304" pitchFamily="18" charset="0"/>
            </a:rPr>
            <a:t> – </a:t>
          </a:r>
          <a:r>
            <a:rPr lang="ru-RU" sz="1200" kern="1200" dirty="0" err="1">
              <a:latin typeface="Times New Roman" panose="02020603050405020304" pitchFamily="18" charset="0"/>
              <a:cs typeface="Times New Roman" panose="02020603050405020304" pitchFamily="18" charset="0"/>
            </a:rPr>
            <a:t>жақты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сауықтыру</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экономикалық</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жандандыру</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мәдени</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жаңғыру-әлемнің</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көптеген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елдері</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үшін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өзекті</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мәселелер</a:t>
          </a:r>
          <a:r>
            <a:rPr lang="ru-RU" sz="1200" kern="1200" dirty="0">
              <a:latin typeface="Times New Roman" panose="02020603050405020304" pitchFamily="18" charset="0"/>
              <a:cs typeface="Times New Roman" panose="02020603050405020304" pitchFamily="18" charset="0"/>
            </a:rPr>
            <a:t>.</a:t>
          </a:r>
        </a:p>
      </dsp:txBody>
      <dsp:txXfrm>
        <a:off x="447324" y="179444"/>
        <a:ext cx="7347909" cy="855718"/>
      </dsp:txXfrm>
    </dsp:sp>
    <dsp:sp modelId="{51FF7A1A-D53C-4EAF-9D75-5AB2BD277D5A}">
      <dsp:nvSpPr>
        <dsp:cNvPr id="0" name=""/>
        <dsp:cNvSpPr/>
      </dsp:nvSpPr>
      <dsp:spPr>
        <a:xfrm>
          <a:off x="67661" y="227640"/>
          <a:ext cx="759326" cy="75932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B4CC091-0193-4C67-8FBF-74099C36D635}">
      <dsp:nvSpPr>
        <dsp:cNvPr id="0" name=""/>
        <dsp:cNvSpPr/>
      </dsp:nvSpPr>
      <dsp:spPr>
        <a:xfrm>
          <a:off x="795596" y="1129306"/>
          <a:ext cx="6999637" cy="77869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172" tIns="30480" rIns="30480" bIns="30480" numCol="1" spcCol="1270" anchor="ctr" anchorCtr="0">
          <a:noAutofit/>
        </a:bodyPr>
        <a:lstStyle/>
        <a:p>
          <a:pPr lvl="0" algn="l" defTabSz="533400">
            <a:lnSpc>
              <a:spcPct val="90000"/>
            </a:lnSpc>
            <a:spcBef>
              <a:spcPct val="0"/>
            </a:spcBef>
            <a:spcAft>
              <a:spcPct val="35000"/>
            </a:spcAft>
          </a:pPr>
          <a:r>
            <a:rPr lang="ru-RU" sz="1200" kern="1200" dirty="0" err="1">
              <a:latin typeface="Times New Roman" panose="02020603050405020304" pitchFamily="18" charset="0"/>
              <a:cs typeface="Times New Roman" panose="02020603050405020304" pitchFamily="18" charset="0"/>
            </a:rPr>
            <a:t>Шағын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қалалар</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типологиялық</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тұрғыдан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өте</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алуан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түрлі</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сондықтан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оларға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қатысты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үлгі</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бойынша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әрекет</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ету</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мүмкін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емес</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Шағын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қала-ауылдық</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ауданның</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астанасы</a:t>
          </a:r>
          <a:r>
            <a:rPr lang="ru-RU" sz="1200" kern="1200" dirty="0">
              <a:latin typeface="Times New Roman" panose="02020603050405020304" pitchFamily="18" charset="0"/>
              <a:cs typeface="Times New Roman" panose="02020603050405020304" pitchFamily="18" charset="0"/>
            </a:rPr>
            <a:t>", курорт, </a:t>
          </a:r>
          <a:r>
            <a:rPr lang="ru-RU" sz="1200" kern="1200" dirty="0" err="1">
              <a:latin typeface="Times New Roman" panose="02020603050405020304" pitchFamily="18" charset="0"/>
              <a:cs typeface="Times New Roman" panose="02020603050405020304" pitchFamily="18" charset="0"/>
            </a:rPr>
            <a:t>ірі</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орталықтың</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спутнигі</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теміржол</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торабы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көмір</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өндіру</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орталығы</a:t>
          </a:r>
          <a:r>
            <a:rPr lang="ru-RU" sz="1200" kern="1200" dirty="0">
              <a:latin typeface="Times New Roman" panose="02020603050405020304" pitchFamily="18" charset="0"/>
              <a:cs typeface="Times New Roman" panose="02020603050405020304" pitchFamily="18" charset="0"/>
            </a:rPr>
            <a:t>, энергетика </a:t>
          </a:r>
          <a:r>
            <a:rPr lang="ru-RU" sz="1200" kern="1200" dirty="0" err="1">
              <a:latin typeface="Times New Roman" panose="02020603050405020304" pitchFamily="18" charset="0"/>
              <a:cs typeface="Times New Roman" panose="02020603050405020304" pitchFamily="18" charset="0"/>
            </a:rPr>
            <a:t>орталығы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және</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т.б</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олардың</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әрқайсысының</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ортақ</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мәселелерімен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қатар</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өзіндік</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проблемалары</a:t>
          </a:r>
          <a:r>
            <a:rPr lang="ru-RU" sz="1200" kern="1200" dirty="0">
              <a:latin typeface="Times New Roman" panose="02020603050405020304" pitchFamily="18" charset="0"/>
              <a:cs typeface="Times New Roman" panose="02020603050405020304" pitchFamily="18" charset="0"/>
            </a:rPr>
            <a:t> бар. </a:t>
          </a:r>
        </a:p>
      </dsp:txBody>
      <dsp:txXfrm>
        <a:off x="795596" y="1129306"/>
        <a:ext cx="6999637" cy="778692"/>
      </dsp:txXfrm>
    </dsp:sp>
    <dsp:sp modelId="{840BC136-1EFD-4730-B0D7-4B51BF0F4891}">
      <dsp:nvSpPr>
        <dsp:cNvPr id="0" name=""/>
        <dsp:cNvSpPr/>
      </dsp:nvSpPr>
      <dsp:spPr>
        <a:xfrm>
          <a:off x="415932" y="1138989"/>
          <a:ext cx="759326" cy="75932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541165C-B175-4AA6-8A8C-338A708A1BAE}">
      <dsp:nvSpPr>
        <dsp:cNvPr id="0" name=""/>
        <dsp:cNvSpPr/>
      </dsp:nvSpPr>
      <dsp:spPr>
        <a:xfrm>
          <a:off x="795596" y="1982188"/>
          <a:ext cx="6999637" cy="89562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172" tIns="30480" rIns="30480" bIns="30480" numCol="1" spcCol="1270" anchor="ctr" anchorCtr="0">
          <a:noAutofit/>
        </a:bodyPr>
        <a:lstStyle/>
        <a:p>
          <a:pPr lvl="0" algn="l" defTabSz="533400">
            <a:lnSpc>
              <a:spcPct val="90000"/>
            </a:lnSpc>
            <a:spcBef>
              <a:spcPct val="0"/>
            </a:spcBef>
            <a:spcAft>
              <a:spcPct val="35000"/>
            </a:spcAft>
          </a:pPr>
          <a:r>
            <a:rPr lang="ru-RU" sz="1200" kern="1200" dirty="0" err="1">
              <a:latin typeface="Times New Roman" panose="02020603050405020304" pitchFamily="18" charset="0"/>
              <a:cs typeface="Times New Roman" panose="02020603050405020304" pitchFamily="18" charset="0"/>
            </a:rPr>
            <a:t>Өнеркәсіп</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көбінесе</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белсендіру</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тетігі</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ретінде</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қолданылады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бірақ</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бұл</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көбінесе</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теріс</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Алайда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өнеркәсіп</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шағын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қалаға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үлкен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қалалар</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қатарына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секіруді</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қамтамасыз</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ететін</a:t>
          </a:r>
          <a:r>
            <a:rPr lang="ru-RU" sz="1200" kern="1200" dirty="0">
              <a:latin typeface="Times New Roman" panose="02020603050405020304" pitchFamily="18" charset="0"/>
              <a:cs typeface="Times New Roman" panose="02020603050405020304" pitchFamily="18" charset="0"/>
            </a:rPr>
            <a:t> трамплин </a:t>
          </a:r>
          <a:r>
            <a:rPr lang="ru-RU" sz="1200" kern="1200" dirty="0" err="1">
              <a:latin typeface="Times New Roman" panose="02020603050405020304" pitchFamily="18" charset="0"/>
              <a:cs typeface="Times New Roman" panose="02020603050405020304" pitchFamily="18" charset="0"/>
            </a:rPr>
            <a:t>рөлін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атқара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алады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Көптеген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шағын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қалалар</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үшін</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дамудың</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басқа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сценарийі</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әлдеқайда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қолайлы</a:t>
          </a:r>
          <a:r>
            <a:rPr lang="ru-RU" sz="1200" kern="1200" dirty="0">
              <a:latin typeface="Times New Roman" panose="02020603050405020304" pitchFamily="18" charset="0"/>
              <a:cs typeface="Times New Roman" panose="02020603050405020304" pitchFamily="18" charset="0"/>
            </a:rPr>
            <a:t> - </a:t>
          </a:r>
          <a:r>
            <a:rPr lang="ru-RU" sz="1200" kern="1200" dirty="0" err="1">
              <a:latin typeface="Times New Roman" panose="02020603050405020304" pitchFamily="18" charset="0"/>
              <a:cs typeface="Times New Roman" panose="02020603050405020304" pitchFamily="18" charset="0"/>
            </a:rPr>
            <a:t>туристік</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орталыққа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шипажайға</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айналу</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ауылдық</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жерлерде</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орталық</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функцияны</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күшейту</a:t>
          </a:r>
          <a:r>
            <a:rPr lang="ru-RU" sz="1200" kern="1200" dirty="0">
              <a:latin typeface="Times New Roman" panose="02020603050405020304" pitchFamily="18" charset="0"/>
              <a:cs typeface="Times New Roman" panose="02020603050405020304" pitchFamily="18" charset="0"/>
            </a:rPr>
            <a:t> </a:t>
          </a:r>
          <a:r>
            <a:rPr lang="ru-RU" sz="1200" kern="1200" dirty="0" err="1">
              <a:latin typeface="Times New Roman" panose="02020603050405020304" pitchFamily="18" charset="0"/>
              <a:cs typeface="Times New Roman" panose="02020603050405020304" pitchFamily="18" charset="0"/>
            </a:rPr>
            <a:t>және</a:t>
          </a:r>
          <a:r>
            <a:rPr lang="ru-RU" sz="1200" kern="1200" dirty="0">
              <a:latin typeface="Times New Roman" panose="02020603050405020304" pitchFamily="18" charset="0"/>
              <a:cs typeface="Times New Roman" panose="02020603050405020304" pitchFamily="18" charset="0"/>
            </a:rPr>
            <a:t> т. б.</a:t>
          </a:r>
        </a:p>
      </dsp:txBody>
      <dsp:txXfrm>
        <a:off x="795596" y="1982188"/>
        <a:ext cx="6999637" cy="895628"/>
      </dsp:txXfrm>
    </dsp:sp>
    <dsp:sp modelId="{E646ECDE-3708-461F-ACEF-C9E8A2D265EA}">
      <dsp:nvSpPr>
        <dsp:cNvPr id="0" name=""/>
        <dsp:cNvSpPr/>
      </dsp:nvSpPr>
      <dsp:spPr>
        <a:xfrm>
          <a:off x="415932" y="2050339"/>
          <a:ext cx="759326" cy="75932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D55AEA5-F68F-42C1-BDD2-FBA138FDF687}">
      <dsp:nvSpPr>
        <dsp:cNvPr id="0" name=""/>
        <dsp:cNvSpPr/>
      </dsp:nvSpPr>
      <dsp:spPr>
        <a:xfrm>
          <a:off x="447324" y="2938979"/>
          <a:ext cx="7347909" cy="80474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172" tIns="30480" rIns="30480" bIns="30480" numCol="1" spcCol="1270" anchor="ctr" anchorCtr="0">
          <a:noAutofit/>
        </a:bodyPr>
        <a:lstStyle/>
        <a:p>
          <a:pPr lvl="0" algn="l" defTabSz="533400">
            <a:lnSpc>
              <a:spcPct val="90000"/>
            </a:lnSpc>
            <a:spcBef>
              <a:spcPct val="0"/>
            </a:spcBef>
            <a:spcAft>
              <a:spcPct val="35000"/>
            </a:spcAft>
          </a:pPr>
          <a:r>
            <a:rPr lang="ru-RU" sz="1200" kern="1200" dirty="0">
              <a:latin typeface="Times New Roman" panose="02020603050405020304" pitchFamily="18" charset="0"/>
              <a:cs typeface="Times New Roman" panose="02020603050405020304" pitchFamily="18" charset="0"/>
            </a:rPr>
            <a:t>Тұрғын үй құрылысы шағын қаланың ауқымына, халықтың дәстүрлері мен өмір салтына сәйкес келуі керек. Мұнда көпқабатты үйлер орынды емес. Аз қабатты құрылыс шағын қала тұрғындары үшін ыңғайлы және таныс. Сонымен қатар, шағын қала, кез-келген басқа сияқты, оған жеке тұлға беретін мәнерлі орталық құруға құқылы.</a:t>
          </a:r>
        </a:p>
      </dsp:txBody>
      <dsp:txXfrm>
        <a:off x="447324" y="2938979"/>
        <a:ext cx="7347909" cy="804746"/>
      </dsp:txXfrm>
    </dsp:sp>
    <dsp:sp modelId="{1B21198A-E07B-4F2F-8BA2-8D567DB1AD92}">
      <dsp:nvSpPr>
        <dsp:cNvPr id="0" name=""/>
        <dsp:cNvSpPr/>
      </dsp:nvSpPr>
      <dsp:spPr>
        <a:xfrm>
          <a:off x="67661" y="2961689"/>
          <a:ext cx="759326" cy="75932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3618D-80A6-47D3-B4E6-5F9700504D2C}">
      <dsp:nvSpPr>
        <dsp:cNvPr id="0" name=""/>
        <dsp:cNvSpPr/>
      </dsp:nvSpPr>
      <dsp:spPr>
        <a:xfrm>
          <a:off x="0" y="0"/>
          <a:ext cx="6326357" cy="59097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табиғи</a:t>
          </a:r>
          <a:r>
            <a:rPr lang="ru-RU" sz="1400" kern="1200" dirty="0">
              <a:latin typeface="Times New Roman" panose="02020603050405020304" pitchFamily="18" charset="0"/>
              <a:cs typeface="Times New Roman" panose="02020603050405020304" pitchFamily="18" charset="0"/>
            </a:rPr>
            <a:t> су </a:t>
          </a:r>
          <a:r>
            <a:rPr lang="ru-RU" sz="1400" kern="1200" dirty="0" err="1">
              <a:latin typeface="Times New Roman" panose="02020603050405020304" pitchFamily="18" charset="0"/>
              <a:cs typeface="Times New Roman" panose="02020603050405020304" pitchFamily="18" charset="0"/>
            </a:rPr>
            <a:t>қоймаларының</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болуы</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теңіз</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көл</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өзен</a:t>
          </a:r>
          <a:r>
            <a:rPr lang="ru-RU" sz="1400" kern="1200" dirty="0">
              <a:latin typeface="Times New Roman" panose="02020603050405020304" pitchFamily="18" charset="0"/>
              <a:cs typeface="Times New Roman" panose="02020603050405020304" pitchFamily="18" charset="0"/>
            </a:rPr>
            <a:t>);</a:t>
          </a:r>
        </a:p>
      </dsp:txBody>
      <dsp:txXfrm>
        <a:off x="17309" y="17309"/>
        <a:ext cx="5638714" cy="556354"/>
      </dsp:txXfrm>
    </dsp:sp>
    <dsp:sp modelId="{35007C71-6105-44E1-A132-B088225D372A}">
      <dsp:nvSpPr>
        <dsp:cNvPr id="0" name=""/>
        <dsp:cNvSpPr/>
      </dsp:nvSpPr>
      <dsp:spPr>
        <a:xfrm>
          <a:off x="529832" y="698422"/>
          <a:ext cx="6326357" cy="59097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жергілікті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жердің</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бедерлі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жағдайлары</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күрделі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бедерлі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жер</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бедері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шатқалдылық</a:t>
          </a:r>
          <a:r>
            <a:rPr lang="ru-RU" sz="1400" kern="1200" dirty="0">
              <a:latin typeface="Times New Roman" panose="02020603050405020304" pitchFamily="18" charset="0"/>
              <a:cs typeface="Times New Roman" panose="02020603050405020304" pitchFamily="18" charset="0"/>
            </a:rPr>
            <a:t>);</a:t>
          </a:r>
        </a:p>
      </dsp:txBody>
      <dsp:txXfrm>
        <a:off x="547141" y="715731"/>
        <a:ext cx="5377774" cy="556354"/>
      </dsp:txXfrm>
    </dsp:sp>
    <dsp:sp modelId="{DE6B9DFC-F8BD-4F0C-AE81-02CBF4DD4448}">
      <dsp:nvSpPr>
        <dsp:cNvPr id="0" name=""/>
        <dsp:cNvSpPr/>
      </dsp:nvSpPr>
      <dsp:spPr>
        <a:xfrm>
          <a:off x="1051756" y="1396844"/>
          <a:ext cx="6326357" cy="59097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жергілікті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пайдалы</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қазбалар</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базасында</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өндіруші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өнеркәсіпті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дамыту</a:t>
          </a:r>
          <a:r>
            <a:rPr lang="ru-RU" sz="1400" kern="1200" dirty="0">
              <a:latin typeface="Times New Roman" panose="02020603050405020304" pitchFamily="18" charset="0"/>
              <a:cs typeface="Times New Roman" panose="02020603050405020304" pitchFamily="18" charset="0"/>
            </a:rPr>
            <a:t>;</a:t>
          </a:r>
        </a:p>
      </dsp:txBody>
      <dsp:txXfrm>
        <a:off x="1069065" y="1414153"/>
        <a:ext cx="5385682" cy="556354"/>
      </dsp:txXfrm>
    </dsp:sp>
    <dsp:sp modelId="{4E4411BA-627F-47C6-B680-21D441913A04}">
      <dsp:nvSpPr>
        <dsp:cNvPr id="0" name=""/>
        <dsp:cNvSpPr/>
      </dsp:nvSpPr>
      <dsp:spPr>
        <a:xfrm>
          <a:off x="1581589" y="2095266"/>
          <a:ext cx="6326357" cy="59097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емдік</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минералды</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көздердің</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болуы</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және</a:t>
          </a:r>
          <a:r>
            <a:rPr lang="ru-RU" sz="1400" kern="1200" dirty="0">
              <a:latin typeface="Times New Roman" panose="02020603050405020304" pitchFamily="18" charset="0"/>
              <a:cs typeface="Times New Roman" panose="02020603050405020304" pitchFamily="18" charset="0"/>
            </a:rPr>
            <a:t> т. б.</a:t>
          </a:r>
        </a:p>
      </dsp:txBody>
      <dsp:txXfrm>
        <a:off x="1598898" y="2112575"/>
        <a:ext cx="5377774" cy="556354"/>
      </dsp:txXfrm>
    </dsp:sp>
    <dsp:sp modelId="{AA4B87FD-F783-46C6-BEC1-94BF0CA4F400}">
      <dsp:nvSpPr>
        <dsp:cNvPr id="0" name=""/>
        <dsp:cNvSpPr/>
      </dsp:nvSpPr>
      <dsp:spPr>
        <a:xfrm>
          <a:off x="5942225" y="452631"/>
          <a:ext cx="384132" cy="384132"/>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ru-RU" sz="1700" kern="1200"/>
        </a:p>
      </dsp:txBody>
      <dsp:txXfrm>
        <a:off x="6028655" y="452631"/>
        <a:ext cx="211272" cy="289059"/>
      </dsp:txXfrm>
    </dsp:sp>
    <dsp:sp modelId="{742E2965-CB2B-4C63-A687-B7530750F65A}">
      <dsp:nvSpPr>
        <dsp:cNvPr id="0" name=""/>
        <dsp:cNvSpPr/>
      </dsp:nvSpPr>
      <dsp:spPr>
        <a:xfrm>
          <a:off x="6472057" y="1151053"/>
          <a:ext cx="384132" cy="384132"/>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ru-RU" sz="1700" kern="1200"/>
        </a:p>
      </dsp:txBody>
      <dsp:txXfrm>
        <a:off x="6558487" y="1151053"/>
        <a:ext cx="211272" cy="289059"/>
      </dsp:txXfrm>
    </dsp:sp>
    <dsp:sp modelId="{8A0F327F-216F-4742-8864-CA825BAE8E8D}">
      <dsp:nvSpPr>
        <dsp:cNvPr id="0" name=""/>
        <dsp:cNvSpPr/>
      </dsp:nvSpPr>
      <dsp:spPr>
        <a:xfrm>
          <a:off x="6993982" y="1849475"/>
          <a:ext cx="384132" cy="384132"/>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ru-RU" sz="1700" kern="1200"/>
        </a:p>
      </dsp:txBody>
      <dsp:txXfrm>
        <a:off x="7080412" y="1849475"/>
        <a:ext cx="211272" cy="289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521D9-B8CD-44DD-AB31-79035E83B2C5}">
      <dsp:nvSpPr>
        <dsp:cNvPr id="0" name=""/>
        <dsp:cNvSpPr/>
      </dsp:nvSpPr>
      <dsp:spPr>
        <a:xfrm>
          <a:off x="692718" y="0"/>
          <a:ext cx="4710563" cy="871158"/>
        </a:xfrm>
        <a:prstGeom prst="roundRect">
          <a:avLst>
            <a:gd name="adj" fmla="val 10000"/>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kern="1200" dirty="0">
              <a:latin typeface="Times New Roman" panose="02020603050405020304" pitchFamily="18" charset="0"/>
              <a:cs typeface="Times New Roman" panose="02020603050405020304" pitchFamily="18" charset="0"/>
            </a:rPr>
            <a:t>1) </a:t>
          </a:r>
          <a:r>
            <a:rPr lang="ru-RU" sz="1100" kern="1200" dirty="0" err="1">
              <a:latin typeface="Times New Roman" panose="02020603050405020304" pitchFamily="18" charset="0"/>
              <a:cs typeface="Times New Roman" panose="02020603050405020304" pitchFamily="18" charset="0"/>
            </a:rPr>
            <a:t>Табиғат</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ерекшеліктері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адамдардың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өмірі</a:t>
          </a:r>
          <a:r>
            <a:rPr lang="ru-RU" sz="1100" kern="1200" dirty="0">
              <a:latin typeface="Times New Roman" panose="02020603050405020304" pitchFamily="18" charset="0"/>
              <a:cs typeface="Times New Roman" panose="02020603050405020304" pitchFamily="18" charset="0"/>
            </a:rPr>
            <a:t> мен </a:t>
          </a:r>
          <a:r>
            <a:rPr lang="ru-RU" sz="1100" kern="1200" dirty="0" err="1">
              <a:latin typeface="Times New Roman" panose="02020603050405020304" pitchFamily="18" charset="0"/>
              <a:cs typeface="Times New Roman" panose="02020603050405020304" pitchFamily="18" charset="0"/>
            </a:rPr>
            <a:t>олардың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шаруашылық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қызметі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үшін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табиғи</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жағдайлардың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экстремалдылық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дәрежесі</a:t>
          </a:r>
          <a:r>
            <a:rPr lang="ru-RU" sz="1100" kern="1200" dirty="0">
              <a:latin typeface="Times New Roman" panose="02020603050405020304" pitchFamily="18" charset="0"/>
              <a:cs typeface="Times New Roman" panose="02020603050405020304" pitchFamily="18" charset="0"/>
            </a:rPr>
            <a:t>;</a:t>
          </a:r>
        </a:p>
      </dsp:txBody>
      <dsp:txXfrm>
        <a:off x="718233" y="25515"/>
        <a:ext cx="4659533" cy="820128"/>
      </dsp:txXfrm>
    </dsp:sp>
    <dsp:sp modelId="{626A1B67-17DB-4BFB-8E45-9DC15464281C}">
      <dsp:nvSpPr>
        <dsp:cNvPr id="0" name=""/>
        <dsp:cNvSpPr/>
      </dsp:nvSpPr>
      <dsp:spPr>
        <a:xfrm rot="5400000">
          <a:off x="2884657" y="892937"/>
          <a:ext cx="326684" cy="392021"/>
        </a:xfrm>
        <a:prstGeom prst="rightArrow">
          <a:avLst>
            <a:gd name="adj1" fmla="val 60000"/>
            <a:gd name="adj2" fmla="val 50000"/>
          </a:avLst>
        </a:prstGeom>
        <a:solidFill>
          <a:srgbClr val="00B0F0"/>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5400000">
        <a:off x="2930393" y="925606"/>
        <a:ext cx="235213" cy="228679"/>
      </dsp:txXfrm>
    </dsp:sp>
    <dsp:sp modelId="{0431BF54-B7FF-414F-A661-ADD2A865D1EA}">
      <dsp:nvSpPr>
        <dsp:cNvPr id="0" name=""/>
        <dsp:cNvSpPr/>
      </dsp:nvSpPr>
      <dsp:spPr>
        <a:xfrm>
          <a:off x="706587" y="1306737"/>
          <a:ext cx="4682825" cy="871158"/>
        </a:xfrm>
        <a:prstGeom prst="roundRect">
          <a:avLst>
            <a:gd name="adj" fmla="val 10000"/>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kern="1200" dirty="0">
              <a:latin typeface="Times New Roman" panose="02020603050405020304" pitchFamily="18" charset="0"/>
              <a:cs typeface="Times New Roman" panose="02020603050405020304" pitchFamily="18" charset="0"/>
            </a:rPr>
            <a:t>2) </a:t>
          </a:r>
          <a:r>
            <a:rPr lang="ru-RU" sz="1100" kern="1200" dirty="0" err="1">
              <a:latin typeface="Times New Roman" panose="02020603050405020304" pitchFamily="18" charset="0"/>
              <a:cs typeface="Times New Roman" panose="02020603050405020304" pitchFamily="18" charset="0"/>
            </a:rPr>
            <a:t>Тарихи</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мұраның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болуы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ұлттық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мәдениеттердің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сипаты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тарихи-мәдени</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ескерткіштердің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жай-күйі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және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оларды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пайдалану</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мүмкіндіктері</a:t>
          </a:r>
          <a:r>
            <a:rPr lang="ru-RU" sz="1100" kern="1200" dirty="0">
              <a:latin typeface="Times New Roman" panose="02020603050405020304" pitchFamily="18" charset="0"/>
              <a:cs typeface="Times New Roman" panose="02020603050405020304" pitchFamily="18" charset="0"/>
            </a:rPr>
            <a:t>;</a:t>
          </a:r>
        </a:p>
      </dsp:txBody>
      <dsp:txXfrm>
        <a:off x="732102" y="1332252"/>
        <a:ext cx="4631795" cy="820128"/>
      </dsp:txXfrm>
    </dsp:sp>
    <dsp:sp modelId="{0B874FC5-798C-4D16-8A82-8366C44C929E}">
      <dsp:nvSpPr>
        <dsp:cNvPr id="0" name=""/>
        <dsp:cNvSpPr/>
      </dsp:nvSpPr>
      <dsp:spPr>
        <a:xfrm rot="5400000">
          <a:off x="2884657" y="2199675"/>
          <a:ext cx="326684" cy="392021"/>
        </a:xfrm>
        <a:prstGeom prst="rightArrow">
          <a:avLst>
            <a:gd name="adj1" fmla="val 60000"/>
            <a:gd name="adj2" fmla="val 50000"/>
          </a:avLst>
        </a:prstGeom>
        <a:solidFill>
          <a:srgbClr val="00B0F0"/>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5400000">
        <a:off x="2930393" y="2232344"/>
        <a:ext cx="235213" cy="228679"/>
      </dsp:txXfrm>
    </dsp:sp>
    <dsp:sp modelId="{99375E36-BB7F-4B9B-A233-20A46EEB48EA}">
      <dsp:nvSpPr>
        <dsp:cNvPr id="0" name=""/>
        <dsp:cNvSpPr/>
      </dsp:nvSpPr>
      <dsp:spPr>
        <a:xfrm>
          <a:off x="732582" y="2613475"/>
          <a:ext cx="4630834" cy="871158"/>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kern="1200" dirty="0">
              <a:latin typeface="Times New Roman" panose="02020603050405020304" pitchFamily="18" charset="0"/>
              <a:cs typeface="Times New Roman" panose="02020603050405020304" pitchFamily="18" charset="0"/>
            </a:rPr>
            <a:t>3) </a:t>
          </a:r>
          <a:r>
            <a:rPr lang="ru-RU" sz="1100" kern="1200" dirty="0" err="1">
              <a:latin typeface="Times New Roman" panose="02020603050405020304" pitchFamily="18" charset="0"/>
              <a:cs typeface="Times New Roman" panose="02020603050405020304" pitchFamily="18" charset="0"/>
            </a:rPr>
            <a:t>Халық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шаруашылығының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негізі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және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оның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аумақтық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ұйымдастырылуы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жетілу</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деңгейі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халықтың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өмір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сүру</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жағдайларын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жақсарту</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және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қолда</a:t>
          </a:r>
          <a:r>
            <a:rPr lang="ru-RU" sz="1100" kern="1200" dirty="0">
              <a:latin typeface="Times New Roman" panose="02020603050405020304" pitchFamily="18" charset="0"/>
              <a:cs typeface="Times New Roman" panose="02020603050405020304" pitchFamily="18" charset="0"/>
            </a:rPr>
            <a:t> бар </a:t>
          </a:r>
          <a:r>
            <a:rPr lang="ru-RU" sz="1100" kern="1200" dirty="0" err="1">
              <a:latin typeface="Times New Roman" panose="02020603050405020304" pitchFamily="18" charset="0"/>
              <a:cs typeface="Times New Roman" panose="02020603050405020304" pitchFamily="18" charset="0"/>
            </a:rPr>
            <a:t>әлеуетті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неғұрлым</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толық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пайдалану</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мақсатында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өзгерістердің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жай-күйі</a:t>
          </a:r>
          <a:r>
            <a:rPr lang="ru-RU" sz="1100" kern="1200" dirty="0">
              <a:latin typeface="Times New Roman" panose="02020603050405020304" pitchFamily="18" charset="0"/>
              <a:cs typeface="Times New Roman" panose="02020603050405020304" pitchFamily="18" charset="0"/>
            </a:rPr>
            <a:t> мен </a:t>
          </a:r>
          <a:r>
            <a:rPr lang="ru-RU" sz="1100" kern="1200" dirty="0" err="1">
              <a:latin typeface="Times New Roman" panose="02020603050405020304" pitchFamily="18" charset="0"/>
              <a:cs typeface="Times New Roman" panose="02020603050405020304" pitchFamily="18" charset="0"/>
            </a:rPr>
            <a:t>қажеттілігі</a:t>
          </a:r>
          <a:r>
            <a:rPr lang="ru-RU" sz="1100" kern="1200" dirty="0">
              <a:latin typeface="Times New Roman" panose="02020603050405020304" pitchFamily="18" charset="0"/>
              <a:cs typeface="Times New Roman" panose="02020603050405020304" pitchFamily="18" charset="0"/>
            </a:rPr>
            <a:t>.</a:t>
          </a:r>
        </a:p>
      </dsp:txBody>
      <dsp:txXfrm>
        <a:off x="758097" y="2638990"/>
        <a:ext cx="4579804" cy="820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2F467-F879-4A60-B3DB-35BA62F96BE0}">
      <dsp:nvSpPr>
        <dsp:cNvPr id="0" name=""/>
        <dsp:cNvSpPr/>
      </dsp:nvSpPr>
      <dsp:spPr>
        <a:xfrm>
          <a:off x="744" y="145603"/>
          <a:ext cx="2902148" cy="174128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kern="1200" dirty="0" err="1">
              <a:latin typeface="Times New Roman" panose="02020603050405020304" pitchFamily="18" charset="0"/>
              <a:cs typeface="Times New Roman" panose="02020603050405020304" pitchFamily="18" charset="0"/>
            </a:rPr>
            <a:t>Экономиканың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аумақтық</a:t>
          </a:r>
          <a:r>
            <a:rPr lang="ru-RU" sz="1100" kern="1200" dirty="0">
              <a:latin typeface="Times New Roman" panose="02020603050405020304" pitchFamily="18" charset="0"/>
              <a:cs typeface="Times New Roman" panose="02020603050405020304" pitchFamily="18" charset="0"/>
            </a:rPr>
            <a:t> - </a:t>
          </a:r>
          <a:r>
            <a:rPr lang="ru-RU" sz="1100" kern="1200" dirty="0" err="1">
              <a:latin typeface="Times New Roman" panose="02020603050405020304" pitchFamily="18" charset="0"/>
              <a:cs typeface="Times New Roman" panose="02020603050405020304" pitchFamily="18" charset="0"/>
            </a:rPr>
            <a:t>урбанистік</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құрылымы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географиялық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жағдайдың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табиғи</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ресурстардың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аумақтық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құрылымының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көлік</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инфрақұрылымының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әсерінен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аумақтық</a:t>
          </a:r>
          <a:r>
            <a:rPr lang="ru-RU" sz="1100" kern="1200" dirty="0">
              <a:latin typeface="Times New Roman" panose="02020603050405020304" pitchFamily="18" charset="0"/>
              <a:cs typeface="Times New Roman" panose="02020603050405020304" pitchFamily="18" charset="0"/>
            </a:rPr>
            <a:t> даму </a:t>
          </a:r>
          <a:r>
            <a:rPr lang="ru-RU" sz="1100" kern="1200" dirty="0" err="1">
              <a:latin typeface="Times New Roman" panose="02020603050405020304" pitchFamily="18" charset="0"/>
              <a:cs typeface="Times New Roman" panose="02020603050405020304" pitchFamily="18" charset="0"/>
            </a:rPr>
            <a:t>логикасына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сәйкес</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қалыптасады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Нәтижесінде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экономикалық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тораптарға</a:t>
          </a:r>
          <a:r>
            <a:rPr lang="ru-RU" sz="1100" kern="1200" dirty="0">
              <a:latin typeface="Times New Roman" panose="02020603050405020304" pitchFamily="18" charset="0"/>
              <a:cs typeface="Times New Roman" panose="02020603050405020304" pitchFamily="18" charset="0"/>
            </a:rPr>
            <a:t> – </a:t>
          </a:r>
          <a:r>
            <a:rPr lang="ru-RU" sz="1100" kern="1200" dirty="0" err="1">
              <a:latin typeface="Times New Roman" panose="02020603050405020304" pitchFamily="18" charset="0"/>
              <a:cs typeface="Times New Roman" panose="02020603050405020304" pitchFamily="18" charset="0"/>
            </a:rPr>
            <a:t>тірек</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орталықтарға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және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экономикалық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сызықтарға</a:t>
          </a:r>
          <a:r>
            <a:rPr lang="ru-RU" sz="1100" kern="1200" dirty="0">
              <a:latin typeface="Times New Roman" panose="02020603050405020304" pitchFamily="18" charset="0"/>
              <a:cs typeface="Times New Roman" panose="02020603050405020304" pitchFamily="18" charset="0"/>
            </a:rPr>
            <a:t> – даму </a:t>
          </a:r>
          <a:r>
            <a:rPr lang="ru-RU" sz="1100" kern="1200" dirty="0" err="1">
              <a:latin typeface="Times New Roman" panose="02020603050405020304" pitchFamily="18" charset="0"/>
              <a:cs typeface="Times New Roman" panose="02020603050405020304" pitchFamily="18" charset="0"/>
            </a:rPr>
            <a:t>осьтеріне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қажеттілік</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туындайды</a:t>
          </a:r>
          <a:r>
            <a:rPr lang="ru-RU" sz="1100" kern="1200" dirty="0">
              <a:latin typeface="Times New Roman" panose="02020603050405020304" pitchFamily="18" charset="0"/>
              <a:cs typeface="Times New Roman" panose="02020603050405020304" pitchFamily="18" charset="0"/>
            </a:rPr>
            <a:t>.</a:t>
          </a:r>
        </a:p>
      </dsp:txBody>
      <dsp:txXfrm>
        <a:off x="744" y="145603"/>
        <a:ext cx="2902148" cy="1741289"/>
      </dsp:txXfrm>
    </dsp:sp>
    <dsp:sp modelId="{A20D181C-FF85-4385-9C53-D40E313A24A6}">
      <dsp:nvSpPr>
        <dsp:cNvPr id="0" name=""/>
        <dsp:cNvSpPr/>
      </dsp:nvSpPr>
      <dsp:spPr>
        <a:xfrm>
          <a:off x="3193107" y="145603"/>
          <a:ext cx="2902148" cy="174128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kern="1200" dirty="0" err="1">
              <a:latin typeface="Times New Roman" panose="02020603050405020304" pitchFamily="18" charset="0"/>
              <a:cs typeface="Times New Roman" panose="02020603050405020304" pitchFamily="18" charset="0"/>
            </a:rPr>
            <a:t>Шаруашылық</a:t>
          </a:r>
          <a:r>
            <a:rPr lang="ru-RU" sz="1100" kern="1200" dirty="0">
              <a:latin typeface="Times New Roman" panose="02020603050405020304" pitchFamily="18" charset="0"/>
              <a:cs typeface="Times New Roman" panose="02020603050405020304" pitchFamily="18" charset="0"/>
            </a:rPr>
            <a:t> пен </a:t>
          </a:r>
          <a:r>
            <a:rPr lang="ru-RU" sz="1100" kern="1200" dirty="0" err="1">
              <a:latin typeface="Times New Roman" panose="02020603050405020304" pitchFamily="18" charset="0"/>
              <a:cs typeface="Times New Roman" panose="02020603050405020304" pitchFamily="18" charset="0"/>
            </a:rPr>
            <a:t>қоныстанудың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аумақтық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құрылымының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ерекшеліктерін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ескеру</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ең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алдымен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аумақтық</a:t>
          </a:r>
          <a:r>
            <a:rPr lang="ru-RU" sz="1100" kern="1200" dirty="0">
              <a:latin typeface="Times New Roman" panose="02020603050405020304" pitchFamily="18" charset="0"/>
              <a:cs typeface="Times New Roman" panose="02020603050405020304" pitchFamily="18" charset="0"/>
            </a:rPr>
            <a:t> даму </a:t>
          </a:r>
          <a:r>
            <a:rPr lang="ru-RU" sz="1100" kern="1200" dirty="0" err="1">
              <a:latin typeface="Times New Roman" panose="02020603050405020304" pitchFamily="18" charset="0"/>
              <a:cs typeface="Times New Roman" panose="02020603050405020304" pitchFamily="18" charset="0"/>
            </a:rPr>
            <a:t>заңдылықтарын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түсінуге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қоныстану</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эволюциясы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туралы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идеяларға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эволюцияның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тұрақты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өзгеретін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кезеңдеріне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негізделген</a:t>
          </a:r>
          <a:r>
            <a:rPr lang="ru-RU" sz="1100" kern="1200" dirty="0">
              <a:latin typeface="Times New Roman" panose="02020603050405020304" pitchFamily="18" charset="0"/>
              <a:cs typeface="Times New Roman" panose="02020603050405020304" pitchFamily="18" charset="0"/>
            </a:rPr>
            <a:t>.</a:t>
          </a:r>
        </a:p>
      </dsp:txBody>
      <dsp:txXfrm>
        <a:off x="3193107" y="145603"/>
        <a:ext cx="2902148" cy="1741289"/>
      </dsp:txXfrm>
    </dsp:sp>
    <dsp:sp modelId="{CF146619-3DF6-44D7-8C71-D7CB7556098F}">
      <dsp:nvSpPr>
        <dsp:cNvPr id="0" name=""/>
        <dsp:cNvSpPr/>
      </dsp:nvSpPr>
      <dsp:spPr>
        <a:xfrm>
          <a:off x="744" y="2177107"/>
          <a:ext cx="2902148" cy="174128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kern="1200" dirty="0" err="1">
              <a:latin typeface="Times New Roman" panose="02020603050405020304" pitchFamily="18" charset="0"/>
              <a:cs typeface="Times New Roman" panose="02020603050405020304" pitchFamily="18" charset="0"/>
            </a:rPr>
            <a:t>Жаңа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экономикалық</a:t>
          </a:r>
          <a:r>
            <a:rPr lang="ru-RU" sz="1100" kern="1200" dirty="0">
              <a:latin typeface="Times New Roman" panose="02020603050405020304" pitchFamily="18" charset="0"/>
              <a:cs typeface="Times New Roman" panose="02020603050405020304" pitchFamily="18" charset="0"/>
            </a:rPr>
            <a:t> даму </a:t>
          </a:r>
          <a:r>
            <a:rPr lang="ru-RU" sz="1100" kern="1200" dirty="0" err="1">
              <a:latin typeface="Times New Roman" panose="02020603050405020304" pitchFamily="18" charset="0"/>
              <a:cs typeface="Times New Roman" panose="02020603050405020304" pitchFamily="18" charset="0"/>
            </a:rPr>
            <a:t>аймақтарында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экономиканың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қалыптасқан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аумақтық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құрылымын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аяқтаудың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және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оның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негізінде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қоныстанудың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ең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ықтимал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жолдарын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болжауға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болады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Дамыған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қалалар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желісі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және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қалыптасқан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салалық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кешені</a:t>
          </a:r>
          <a:r>
            <a:rPr lang="ru-RU" sz="1100" kern="1200" dirty="0">
              <a:latin typeface="Times New Roman" panose="02020603050405020304" pitchFamily="18" charset="0"/>
              <a:cs typeface="Times New Roman" panose="02020603050405020304" pitchFamily="18" charset="0"/>
            </a:rPr>
            <a:t> бар </a:t>
          </a:r>
          <a:r>
            <a:rPr lang="ru-RU" sz="1100" kern="1200" dirty="0" err="1">
              <a:latin typeface="Times New Roman" panose="02020603050405020304" pitchFamily="18" charset="0"/>
              <a:cs typeface="Times New Roman" panose="02020603050405020304" pitchFamily="18" charset="0"/>
            </a:rPr>
            <a:t>ескі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дамыған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аудандарда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кемшіліктер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құрылымдық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экологиялық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демографиялық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проблемалар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күрт</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көрінеді</a:t>
          </a:r>
          <a:r>
            <a:rPr lang="ru-RU" sz="1100" kern="1200" dirty="0">
              <a:latin typeface="Times New Roman" panose="02020603050405020304" pitchFamily="18" charset="0"/>
              <a:cs typeface="Times New Roman" panose="02020603050405020304" pitchFamily="18" charset="0"/>
            </a:rPr>
            <a:t>.</a:t>
          </a:r>
        </a:p>
      </dsp:txBody>
      <dsp:txXfrm>
        <a:off x="744" y="2177107"/>
        <a:ext cx="2902148" cy="1741289"/>
      </dsp:txXfrm>
    </dsp:sp>
    <dsp:sp modelId="{58D666C4-AAEC-4711-9849-D09B2B3AE1D7}">
      <dsp:nvSpPr>
        <dsp:cNvPr id="0" name=""/>
        <dsp:cNvSpPr/>
      </dsp:nvSpPr>
      <dsp:spPr>
        <a:xfrm>
          <a:off x="3193107" y="2177107"/>
          <a:ext cx="2902148" cy="174128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kern="1200" dirty="0" err="1">
              <a:latin typeface="Times New Roman" panose="02020603050405020304" pitchFamily="18" charset="0"/>
              <a:cs typeface="Times New Roman" panose="02020603050405020304" pitchFamily="18" charset="0"/>
            </a:rPr>
            <a:t>Ірі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қалалардың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өсуін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реттеу</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шағын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және</a:t>
          </a:r>
          <a:r>
            <a:rPr lang="ru-RU" sz="1100" kern="1200" dirty="0">
              <a:latin typeface="Times New Roman" panose="02020603050405020304" pitchFamily="18" charset="0"/>
              <a:cs typeface="Times New Roman" panose="02020603050405020304" pitchFamily="18" charset="0"/>
            </a:rPr>
            <a:t> орта </a:t>
          </a:r>
          <a:r>
            <a:rPr lang="ru-RU" sz="1100" kern="1200" dirty="0" err="1">
              <a:latin typeface="Times New Roman" panose="02020603050405020304" pitchFamily="18" charset="0"/>
              <a:cs typeface="Times New Roman" panose="02020603050405020304" pitchFamily="18" charset="0"/>
            </a:rPr>
            <a:t>қалалардың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жандануы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орталық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қалалар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иерархиясындағы</a:t>
          </a:r>
          <a:r>
            <a:rPr lang="ru-RU" sz="1100" kern="1200" dirty="0">
              <a:latin typeface="Times New Roman" panose="02020603050405020304" pitchFamily="18" charset="0"/>
              <a:cs typeface="Times New Roman" panose="02020603050405020304" pitchFamily="18" charset="0"/>
            </a:rPr>
            <a:t> орта </a:t>
          </a:r>
          <a:r>
            <a:rPr lang="ru-RU" sz="1100" kern="1200" dirty="0" err="1">
              <a:latin typeface="Times New Roman" panose="02020603050405020304" pitchFamily="18" charset="0"/>
              <a:cs typeface="Times New Roman" panose="02020603050405020304" pitchFamily="18" charset="0"/>
            </a:rPr>
            <a:t>буынның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нығаюы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агломерациялардың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қалыптасуы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барлық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жерде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қоныстану</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проблемалары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болып</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табылады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Әр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ауданда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бұл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проблемалар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белгілі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бір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аймақтық</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түске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әртүрлі</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екпінге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ие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болады</a:t>
          </a:r>
          <a:r>
            <a:rPr lang="ru-RU" sz="1100" kern="1200" dirty="0">
              <a:latin typeface="Times New Roman" panose="02020603050405020304" pitchFamily="18" charset="0"/>
              <a:cs typeface="Times New Roman" panose="02020603050405020304" pitchFamily="18" charset="0"/>
            </a:rPr>
            <a:t>.</a:t>
          </a:r>
        </a:p>
      </dsp:txBody>
      <dsp:txXfrm>
        <a:off x="3193107"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25678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409768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245016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307846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253587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234878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335422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379059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237937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195269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7A2127-7002-4FDE-AAD9-70A03B28107E}"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A00B-78B3-4C80-9D95-DCB7F28DB504}" type="slidenum">
              <a:rPr lang="en-US" smtClean="0"/>
              <a:pPr/>
              <a:t>‹#›</a:t>
            </a:fld>
            <a:endParaRPr lang="en-US"/>
          </a:p>
        </p:txBody>
      </p:sp>
    </p:spTree>
    <p:extLst>
      <p:ext uri="{BB962C8B-B14F-4D97-AF65-F5344CB8AC3E}">
        <p14:creationId xmlns:p14="http://schemas.microsoft.com/office/powerpoint/2010/main" val="92495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77A2127-7002-4FDE-AAD9-70A03B28107E}" type="datetimeFigureOut">
              <a:rPr lang="en-US" smtClean="0"/>
              <a:pPr/>
              <a:t>10/24/2025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33DA00B-78B3-4C80-9D95-DCB7F28DB504}" type="slidenum">
              <a:rPr lang="en-US" smtClean="0"/>
              <a:pPr/>
              <a:t>‹#›</a:t>
            </a:fld>
            <a:endParaRPr lang="en-US"/>
          </a:p>
        </p:txBody>
      </p:sp>
    </p:spTree>
    <p:extLst>
      <p:ext uri="{BB962C8B-B14F-4D97-AF65-F5344CB8AC3E}">
        <p14:creationId xmlns:p14="http://schemas.microsoft.com/office/powerpoint/2010/main" val="1092334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0908AF2-14B2-4A96-BC1A-E83DFC0C46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62213"/>
          </a:xfrm>
          <a:prstGeom prst="rect">
            <a:avLst/>
          </a:prstGeom>
        </p:spPr>
      </p:pic>
      <p:pic>
        <p:nvPicPr>
          <p:cNvPr id="3" name="Рисунок 2">
            <a:extLst>
              <a:ext uri="{FF2B5EF4-FFF2-40B4-BE49-F238E27FC236}">
                <a16:creationId xmlns:a16="http://schemas.microsoft.com/office/drawing/2014/main" id="{09B5A56C-9667-98DE-6655-3EDBC73A05A7}"/>
              </a:ext>
            </a:extLst>
          </p:cNvPr>
          <p:cNvPicPr>
            <a:picLocks noChangeAspect="1"/>
          </p:cNvPicPr>
          <p:nvPr/>
        </p:nvPicPr>
        <p:blipFill>
          <a:blip r:embed="rId3"/>
          <a:stretch>
            <a:fillRect/>
          </a:stretch>
        </p:blipFill>
        <p:spPr>
          <a:xfrm>
            <a:off x="346665" y="3614058"/>
            <a:ext cx="3172707" cy="1201880"/>
          </a:xfrm>
          <a:prstGeom prst="rect">
            <a:avLst/>
          </a:prstGeom>
        </p:spPr>
      </p:pic>
      <p:sp>
        <p:nvSpPr>
          <p:cNvPr id="2" name="Прямоугольник 2">
            <a:extLst>
              <a:ext uri="{FF2B5EF4-FFF2-40B4-BE49-F238E27FC236}">
                <a16:creationId xmlns:a16="http://schemas.microsoft.com/office/drawing/2014/main" id="{CBCE3769-1A62-98D3-BDF3-270C18E6F3B5}"/>
              </a:ext>
            </a:extLst>
          </p:cNvPr>
          <p:cNvSpPr>
            <a:spLocks noChangeArrowheads="1"/>
          </p:cNvSpPr>
          <p:nvPr/>
        </p:nvSpPr>
        <p:spPr bwMode="auto">
          <a:xfrm>
            <a:off x="1072380" y="540555"/>
            <a:ext cx="6879772" cy="3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30250" algn="l"/>
                <a:tab pos="1460500" algn="ct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730250" algn="l"/>
                <a:tab pos="1460500" algn="ct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730250" algn="l"/>
                <a:tab pos="1460500" algn="ct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730250" algn="l"/>
                <a:tab pos="1460500" algn="ct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730250" algn="l"/>
                <a:tab pos="1460500" algn="ct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730250" algn="l"/>
                <a:tab pos="1460500" algn="ct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730250" algn="l"/>
                <a:tab pos="1460500" algn="ct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730250" algn="l"/>
                <a:tab pos="1460500" algn="ct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730250" algn="l"/>
                <a:tab pos="1460500" algn="ctr"/>
              </a:tabLst>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lnSpc>
                <a:spcPct val="115000"/>
              </a:lnSpc>
              <a:spcBef>
                <a:spcPct val="0"/>
              </a:spcBef>
              <a:spcAft>
                <a:spcPct val="0"/>
              </a:spcAft>
              <a:buFontTx/>
              <a:buNone/>
            </a:pPr>
            <a:r>
              <a:rPr lang="kk-KZ" altLang="ru-RU" sz="1400" b="1" dirty="0">
                <a:solidFill>
                  <a:schemeClr val="accent5">
                    <a:lumMod val="50000"/>
                  </a:schemeClr>
                </a:solidFill>
                <a:latin typeface="Times New Roman" panose="02020603050405020304" pitchFamily="18" charset="0"/>
                <a:cs typeface="Times New Roman" panose="02020603050405020304" pitchFamily="18" charset="0"/>
              </a:rPr>
              <a:t>АБАЙ АТЫНДАҒЫ ҚАЗАҚ ҰЛТТЫҚ ПЕДАГОГИКАЛЫҚ УНИВЕРСИТЕТІ</a:t>
            </a:r>
            <a:endParaRPr lang="ru-RU" altLang="ru-RU" sz="1400" dirty="0">
              <a:solidFill>
                <a:schemeClr val="accent5">
                  <a:lumMod val="50000"/>
                </a:schemeClr>
              </a:solidFill>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0CED60-AA20-4DB1-BAF9-812C11227252}"/>
              </a:ext>
            </a:extLst>
          </p:cNvPr>
          <p:cNvSpPr txBox="1"/>
          <p:nvPr/>
        </p:nvSpPr>
        <p:spPr>
          <a:xfrm>
            <a:off x="1032437" y="1762445"/>
            <a:ext cx="7079125" cy="954107"/>
          </a:xfrm>
          <a:prstGeom prst="rect">
            <a:avLst/>
          </a:prstGeom>
          <a:noFill/>
        </p:spPr>
        <p:txBody>
          <a:bodyPr wrap="square">
            <a:spAutoFit/>
          </a:bodyPr>
          <a:lstStyle/>
          <a:p>
            <a:pPr algn="ctr"/>
            <a:r>
              <a:rPr lang="ru-RU" sz="2800" b="1" dirty="0" err="1">
                <a:solidFill>
                  <a:srgbClr val="002060"/>
                </a:solidFill>
                <a:latin typeface="Times New Roman" panose="02020603050405020304" pitchFamily="18" charset="0"/>
                <a:cs typeface="Times New Roman" panose="02020603050405020304" pitchFamily="18" charset="0"/>
              </a:rPr>
              <a:t>Дәріс</a:t>
            </a:r>
            <a:r>
              <a:rPr lang="ru-RU" sz="2800" b="1" dirty="0">
                <a:solidFill>
                  <a:srgbClr val="002060"/>
                </a:solidFill>
                <a:latin typeface="Times New Roman" panose="02020603050405020304" pitchFamily="18" charset="0"/>
                <a:cs typeface="Times New Roman" panose="02020603050405020304" pitchFamily="18" charset="0"/>
              </a:rPr>
              <a:t> 11-12. </a:t>
            </a:r>
            <a:r>
              <a:rPr lang="ru-RU" sz="2800" b="1" dirty="0" err="1">
                <a:solidFill>
                  <a:srgbClr val="002060"/>
                </a:solidFill>
                <a:latin typeface="Times New Roman" panose="02020603050405020304" pitchFamily="18" charset="0"/>
                <a:cs typeface="Times New Roman" panose="02020603050405020304" pitchFamily="18" charset="0"/>
              </a:rPr>
              <a:t>Қала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құрылысы</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саясатының</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географиялық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негіздері</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51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EC113BE-7DD5-4B30-8A04-5144BE5EE30B}"/>
              </a:ext>
            </a:extLst>
          </p:cNvPr>
          <p:cNvPicPr>
            <a:picLocks noChangeAspect="1"/>
          </p:cNvPicPr>
          <p:nvPr/>
        </p:nvPicPr>
        <p:blipFill>
          <a:blip r:embed="rId2"/>
          <a:stretch>
            <a:fillRect/>
          </a:stretch>
        </p:blipFill>
        <p:spPr>
          <a:xfrm>
            <a:off x="19637" y="0"/>
            <a:ext cx="9104726" cy="5143500"/>
          </a:xfrm>
          <a:prstGeom prst="rect">
            <a:avLst/>
          </a:prstGeom>
        </p:spPr>
      </p:pic>
      <p:sp>
        <p:nvSpPr>
          <p:cNvPr id="4" name="TextBox 3">
            <a:extLst>
              <a:ext uri="{FF2B5EF4-FFF2-40B4-BE49-F238E27FC236}">
                <a16:creationId xmlns:a16="http://schemas.microsoft.com/office/drawing/2014/main" id="{9089D025-F1D5-4AA2-BFAB-FDF9A2AA4610}"/>
              </a:ext>
            </a:extLst>
          </p:cNvPr>
          <p:cNvSpPr txBox="1"/>
          <p:nvPr/>
        </p:nvSpPr>
        <p:spPr>
          <a:xfrm>
            <a:off x="658504" y="380452"/>
            <a:ext cx="7826992" cy="954107"/>
          </a:xfrm>
          <a:prstGeom prst="rect">
            <a:avLst/>
          </a:prstGeom>
          <a:noFill/>
        </p:spPr>
        <p:txBody>
          <a:bodyPr wrap="square">
            <a:spAutoFit/>
          </a:bodyPr>
          <a:lstStyle/>
          <a:p>
            <a:pPr algn="ctr"/>
            <a:r>
              <a:rPr lang="ru-RU" sz="1400" b="1" dirty="0">
                <a:solidFill>
                  <a:srgbClr val="002060"/>
                </a:solidFill>
                <a:latin typeface="Times New Roman" panose="02020603050405020304" pitchFamily="18" charset="0"/>
                <a:cs typeface="Times New Roman" panose="02020603050405020304" pitchFamily="18" charset="0"/>
              </a:rPr>
              <a:t>4. </a:t>
            </a:r>
            <a:r>
              <a:rPr lang="ru-RU" sz="1400" b="1" dirty="0" err="1">
                <a:solidFill>
                  <a:srgbClr val="002060"/>
                </a:solidFill>
                <a:latin typeface="Times New Roman" panose="02020603050405020304" pitchFamily="18" charset="0"/>
                <a:cs typeface="Times New Roman" panose="02020603050405020304" pitchFamily="18" charset="0"/>
              </a:rPr>
              <a:t>Аймақтық</a:t>
            </a:r>
            <a:r>
              <a:rPr lang="ru-RU" sz="1400" b="1" dirty="0">
                <a:solidFill>
                  <a:srgbClr val="002060"/>
                </a:solidFill>
                <a:latin typeface="Times New Roman" panose="02020603050405020304" pitchFamily="18" charset="0"/>
                <a:cs typeface="Times New Roman" panose="02020603050405020304" pitchFamily="18" charset="0"/>
              </a:rPr>
              <a:t> </a:t>
            </a:r>
            <a:r>
              <a:rPr lang="ru-RU" sz="1400" b="1" dirty="0" err="1">
                <a:solidFill>
                  <a:srgbClr val="002060"/>
                </a:solidFill>
                <a:latin typeface="Times New Roman" panose="02020603050405020304" pitchFamily="18" charset="0"/>
                <a:cs typeface="Times New Roman" panose="02020603050405020304" pitchFamily="18" charset="0"/>
              </a:rPr>
              <a:t>ерекшеліктердің</a:t>
            </a:r>
            <a:r>
              <a:rPr lang="ru-RU" sz="1400" b="1" dirty="0">
                <a:solidFill>
                  <a:srgbClr val="002060"/>
                </a:solidFill>
                <a:latin typeface="Times New Roman" panose="02020603050405020304" pitchFamily="18" charset="0"/>
                <a:cs typeface="Times New Roman" panose="02020603050405020304" pitchFamily="18" charset="0"/>
              </a:rPr>
              <a:t> </a:t>
            </a:r>
            <a:r>
              <a:rPr lang="ru-RU" sz="1400" b="1" dirty="0" err="1">
                <a:solidFill>
                  <a:srgbClr val="002060"/>
                </a:solidFill>
                <a:latin typeface="Times New Roman" panose="02020603050405020304" pitchFamily="18" charset="0"/>
                <a:cs typeface="Times New Roman" panose="02020603050405020304" pitchFamily="18" charset="0"/>
              </a:rPr>
              <a:t>қала</a:t>
            </a:r>
            <a:r>
              <a:rPr lang="ru-RU" sz="1400" b="1" dirty="0">
                <a:solidFill>
                  <a:srgbClr val="002060"/>
                </a:solidFill>
                <a:latin typeface="Times New Roman" panose="02020603050405020304" pitchFamily="18" charset="0"/>
                <a:cs typeface="Times New Roman" panose="02020603050405020304" pitchFamily="18" charset="0"/>
              </a:rPr>
              <a:t> </a:t>
            </a:r>
            <a:r>
              <a:rPr lang="ru-RU" sz="1400" b="1" dirty="0" err="1">
                <a:solidFill>
                  <a:srgbClr val="002060"/>
                </a:solidFill>
                <a:latin typeface="Times New Roman" panose="02020603050405020304" pitchFamily="18" charset="0"/>
                <a:cs typeface="Times New Roman" panose="02020603050405020304" pitchFamily="18" charset="0"/>
              </a:rPr>
              <a:t>құрылысы</a:t>
            </a:r>
            <a:r>
              <a:rPr lang="ru-RU" sz="1400" b="1" dirty="0">
                <a:solidFill>
                  <a:srgbClr val="002060"/>
                </a:solidFill>
                <a:latin typeface="Times New Roman" panose="02020603050405020304" pitchFamily="18" charset="0"/>
                <a:cs typeface="Times New Roman" panose="02020603050405020304" pitchFamily="18" charset="0"/>
              </a:rPr>
              <a:t> </a:t>
            </a:r>
            <a:r>
              <a:rPr lang="ru-RU" sz="1400" b="1" dirty="0" err="1">
                <a:solidFill>
                  <a:srgbClr val="002060"/>
                </a:solidFill>
                <a:latin typeface="Times New Roman" panose="02020603050405020304" pitchFamily="18" charset="0"/>
                <a:cs typeface="Times New Roman" panose="02020603050405020304" pitchFamily="18" charset="0"/>
              </a:rPr>
              <a:t>саясатына</a:t>
            </a:r>
            <a:r>
              <a:rPr lang="ru-RU" sz="1400" b="1" dirty="0">
                <a:solidFill>
                  <a:srgbClr val="002060"/>
                </a:solidFill>
                <a:latin typeface="Times New Roman" panose="02020603050405020304" pitchFamily="18" charset="0"/>
                <a:cs typeface="Times New Roman" panose="02020603050405020304" pitchFamily="18" charset="0"/>
              </a:rPr>
              <a:t> </a:t>
            </a:r>
            <a:r>
              <a:rPr lang="ru-RU" sz="1400" b="1" dirty="0" err="1" smtClean="0">
                <a:solidFill>
                  <a:srgbClr val="002060"/>
                </a:solidFill>
                <a:latin typeface="Times New Roman" panose="02020603050405020304" pitchFamily="18" charset="0"/>
                <a:cs typeface="Times New Roman" panose="02020603050405020304" pitchFamily="18" charset="0"/>
              </a:rPr>
              <a:t>әсері</a:t>
            </a:r>
            <a:endParaRPr lang="ru-RU" sz="1400" b="1" dirty="0" smtClean="0">
              <a:solidFill>
                <a:srgbClr val="002060"/>
              </a:solidFill>
              <a:latin typeface="Times New Roman" panose="02020603050405020304" pitchFamily="18" charset="0"/>
              <a:cs typeface="Times New Roman" panose="02020603050405020304" pitchFamily="18" charset="0"/>
            </a:endParaRPr>
          </a:p>
          <a:p>
            <a:pPr algn="ctr"/>
            <a:endParaRPr lang="ru-RU" sz="1400" b="1" dirty="0">
              <a:solidFill>
                <a:srgbClr val="002060"/>
              </a:solidFill>
              <a:latin typeface="Times New Roman" panose="02020603050405020304" pitchFamily="18" charset="0"/>
              <a:cs typeface="Times New Roman" panose="02020603050405020304" pitchFamily="18" charset="0"/>
            </a:endParaRPr>
          </a:p>
          <a:p>
            <a:pPr algn="just"/>
            <a:r>
              <a:rPr lang="ru-RU" sz="1400" dirty="0" err="1">
                <a:solidFill>
                  <a:srgbClr val="002060"/>
                </a:solidFill>
                <a:latin typeface="Times New Roman" panose="02020603050405020304" pitchFamily="18" charset="0"/>
                <a:cs typeface="Times New Roman" panose="02020603050405020304" pitchFamily="18" charset="0"/>
              </a:rPr>
              <a:t>Аймақтық</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ерекшеліктердің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әсерін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ескере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отырып</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факторлардың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үш</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тобы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назар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аударуға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тұрарлық</a:t>
            </a:r>
            <a:r>
              <a:rPr lang="ru-RU" sz="1400" dirty="0">
                <a:solidFill>
                  <a:srgbClr val="002060"/>
                </a:solidFill>
                <a:latin typeface="Times New Roman" panose="02020603050405020304" pitchFamily="18" charset="0"/>
                <a:cs typeface="Times New Roman" panose="02020603050405020304" pitchFamily="18" charset="0"/>
              </a:rPr>
              <a:t>:</a:t>
            </a:r>
          </a:p>
          <a:p>
            <a:pPr algn="just"/>
            <a:endParaRPr lang="ru-RU"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Схема 4">
            <a:extLst>
              <a:ext uri="{FF2B5EF4-FFF2-40B4-BE49-F238E27FC236}">
                <a16:creationId xmlns:a16="http://schemas.microsoft.com/office/drawing/2014/main" id="{E963BF71-8021-4194-AAFD-090556900101}"/>
              </a:ext>
            </a:extLst>
          </p:cNvPr>
          <p:cNvGraphicFramePr/>
          <p:nvPr>
            <p:extLst>
              <p:ext uri="{D42A27DB-BD31-4B8C-83A1-F6EECF244321}">
                <p14:modId xmlns:p14="http://schemas.microsoft.com/office/powerpoint/2010/main" val="4015904715"/>
              </p:ext>
            </p:extLst>
          </p:nvPr>
        </p:nvGraphicFramePr>
        <p:xfrm>
          <a:off x="1524000" y="1334559"/>
          <a:ext cx="6096000" cy="3484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698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C0C5F60-FDF9-4BA1-ACEC-C34DD0C751AA}"/>
              </a:ext>
            </a:extLst>
          </p:cNvPr>
          <p:cNvPicPr>
            <a:picLocks noChangeAspect="1"/>
          </p:cNvPicPr>
          <p:nvPr/>
        </p:nvPicPr>
        <p:blipFill>
          <a:blip r:embed="rId2"/>
          <a:stretch>
            <a:fillRect/>
          </a:stretch>
        </p:blipFill>
        <p:spPr>
          <a:xfrm>
            <a:off x="0" y="0"/>
            <a:ext cx="9104726" cy="5143500"/>
          </a:xfrm>
          <a:prstGeom prst="rect">
            <a:avLst/>
          </a:prstGeom>
        </p:spPr>
      </p:pic>
      <p:sp>
        <p:nvSpPr>
          <p:cNvPr id="2" name="Заголовок 1">
            <a:extLst>
              <a:ext uri="{FF2B5EF4-FFF2-40B4-BE49-F238E27FC236}">
                <a16:creationId xmlns:a16="http://schemas.microsoft.com/office/drawing/2014/main" id="{F94AB157-DBA1-45D9-A97E-577BB337F45F}"/>
              </a:ext>
            </a:extLst>
          </p:cNvPr>
          <p:cNvSpPr>
            <a:spLocks noGrp="1"/>
          </p:cNvSpPr>
          <p:nvPr>
            <p:ph type="title"/>
          </p:nvPr>
        </p:nvSpPr>
        <p:spPr>
          <a:xfrm>
            <a:off x="369343" y="2047198"/>
            <a:ext cx="5158621" cy="1335706"/>
          </a:xfrm>
        </p:spPr>
        <p:txBody>
          <a:bodyPr>
            <a:normAutofit fontScale="90000"/>
          </a:bodyPr>
          <a:lstStyle/>
          <a:p>
            <a:pPr indent="360363" algn="just"/>
            <a:r>
              <a:rPr lang="ru-RU" sz="1400" b="1" dirty="0">
                <a:solidFill>
                  <a:srgbClr val="002060"/>
                </a:solidFill>
                <a:latin typeface="Times New Roman" panose="02020603050405020304" pitchFamily="18" charset="0"/>
                <a:cs typeface="Times New Roman" panose="02020603050405020304" pitchFamily="18" charset="0"/>
              </a:rPr>
              <a:t/>
            </a:r>
            <a:br>
              <a:rPr lang="ru-RU" sz="1400" b="1" dirty="0">
                <a:solidFill>
                  <a:srgbClr val="002060"/>
                </a:solidFill>
                <a:latin typeface="Times New Roman" panose="02020603050405020304" pitchFamily="18" charset="0"/>
                <a:cs typeface="Times New Roman" panose="02020603050405020304" pitchFamily="18" charset="0"/>
              </a:rPr>
            </a:br>
            <a:r>
              <a:rPr lang="ru-RU" sz="1400" b="1"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Тарихи</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қалалар</a:t>
            </a:r>
            <a:r>
              <a:rPr lang="ru-RU" sz="1400" dirty="0">
                <a:solidFill>
                  <a:srgbClr val="002060"/>
                </a:solidFill>
                <a:latin typeface="Times New Roman" panose="02020603050405020304" pitchFamily="18" charset="0"/>
                <a:cs typeface="Times New Roman" panose="02020603050405020304" pitchFamily="18" charset="0"/>
              </a:rPr>
              <a:t> - </a:t>
            </a:r>
            <a:r>
              <a:rPr lang="ru-RU" sz="1400" dirty="0" err="1">
                <a:solidFill>
                  <a:srgbClr val="002060"/>
                </a:solidFill>
                <a:latin typeface="Times New Roman" panose="02020603050405020304" pitchFamily="18" charset="0"/>
                <a:cs typeface="Times New Roman" panose="02020603050405020304" pitchFamily="18" charset="0"/>
              </a:rPr>
              <a:t>қала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құрылысын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реттеудің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ерекше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нысаны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Оларда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біз</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атап</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өткендей</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көрнекті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сәулет</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ескерткіштерін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ғана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емес</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сонымен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қатар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тарихи</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ортаны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ежелгі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орналасу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ерекшеліктерін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көшелер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желісін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сәулет</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ансамбльдерін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және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олардың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ландшафтпен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органикалық</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байланысын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сақтау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өте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маңызды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Мұны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шағын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қалада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жасау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оңай</a:t>
            </a:r>
            <a:r>
              <a:rPr lang="ru-RU" sz="1400" dirty="0">
                <a:solidFill>
                  <a:srgbClr val="002060"/>
                </a:solidFill>
                <a:latin typeface="Times New Roman" panose="02020603050405020304" pitchFamily="18" charset="0"/>
                <a:cs typeface="Times New Roman" panose="02020603050405020304" pitchFamily="18" charset="0"/>
              </a:rPr>
              <a:t>, ал </a:t>
            </a:r>
            <a:r>
              <a:rPr lang="ru-RU" sz="1400" dirty="0" err="1">
                <a:solidFill>
                  <a:srgbClr val="002060"/>
                </a:solidFill>
                <a:latin typeface="Times New Roman" panose="02020603050405020304" pitchFamily="18" charset="0"/>
                <a:cs typeface="Times New Roman" panose="02020603050405020304" pitchFamily="18" charset="0"/>
              </a:rPr>
              <a:t>үлкен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орталықта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өте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қиын</a:t>
            </a:r>
            <a:r>
              <a:rPr lang="ru-RU" sz="1400" dirty="0">
                <a:solidFill>
                  <a:srgbClr val="002060"/>
                </a:solidFill>
                <a:latin typeface="Times New Roman" panose="02020603050405020304" pitchFamily="18" charset="0"/>
                <a:cs typeface="Times New Roman" panose="02020603050405020304" pitchFamily="18" charset="0"/>
              </a:rPr>
              <a:t>.</a:t>
            </a:r>
            <a:br>
              <a:rPr lang="ru-RU" sz="1400" dirty="0">
                <a:solidFill>
                  <a:srgbClr val="002060"/>
                </a:solidFill>
                <a:latin typeface="Times New Roman" panose="02020603050405020304" pitchFamily="18" charset="0"/>
                <a:cs typeface="Times New Roman" panose="02020603050405020304" pitchFamily="18" charset="0"/>
              </a:rPr>
            </a:b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Тарихи</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қалалардың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қала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құраушы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базасын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қалыптастыру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оларға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жаңа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өнеркәсіп</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объектілерін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енгізу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туралы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мәселе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өте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салмақты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түрде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шешілуі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тиіс</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Бұл</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ретте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өнеркәсіптік</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шығарындылар</a:t>
            </a:r>
            <a:r>
              <a:rPr lang="ru-RU" sz="1400" dirty="0">
                <a:solidFill>
                  <a:srgbClr val="002060"/>
                </a:solidFill>
                <a:latin typeface="Times New Roman" panose="02020603050405020304" pitchFamily="18" charset="0"/>
                <a:cs typeface="Times New Roman" panose="02020603050405020304" pitchFamily="18" charset="0"/>
              </a:rPr>
              <a:t> мен </a:t>
            </a:r>
            <a:r>
              <a:rPr lang="ru-RU" sz="1400" dirty="0" err="1">
                <a:solidFill>
                  <a:srgbClr val="002060"/>
                </a:solidFill>
                <a:latin typeface="Times New Roman" panose="02020603050405020304" pitchFamily="18" charset="0"/>
                <a:cs typeface="Times New Roman" panose="02020603050405020304" pitchFamily="18" charset="0"/>
              </a:rPr>
              <a:t>ағындардың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сәулет</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туындыларына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деструктивті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әсер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етпеуі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үшін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қатаң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экологиялық</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талаптарды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сақтау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қажет</a:t>
            </a:r>
            <a:r>
              <a:rPr lang="ru-RU" sz="1400" dirty="0">
                <a:solidFill>
                  <a:srgbClr val="002060"/>
                </a:solidFill>
                <a:latin typeface="Times New Roman" panose="02020603050405020304" pitchFamily="18" charset="0"/>
                <a:cs typeface="Times New Roman" panose="02020603050405020304" pitchFamily="18" charset="0"/>
              </a:rPr>
              <a:t>.</a:t>
            </a:r>
            <a:br>
              <a:rPr lang="ru-RU" sz="1400" dirty="0">
                <a:solidFill>
                  <a:srgbClr val="002060"/>
                </a:solidFill>
                <a:latin typeface="Times New Roman" panose="02020603050405020304" pitchFamily="18" charset="0"/>
                <a:cs typeface="Times New Roman" panose="02020603050405020304" pitchFamily="18" charset="0"/>
              </a:rPr>
            </a:b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Тарихи</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келбеттің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сақталуына</a:t>
            </a:r>
            <a:r>
              <a:rPr lang="ru-RU" sz="1400" dirty="0">
                <a:solidFill>
                  <a:srgbClr val="002060"/>
                </a:solidFill>
                <a:latin typeface="Times New Roman" panose="02020603050405020304" pitchFamily="18" charset="0"/>
                <a:cs typeface="Times New Roman" panose="02020603050405020304" pitchFamily="18" charset="0"/>
              </a:rPr>
              <a:t> осы </a:t>
            </a:r>
            <a:r>
              <a:rPr lang="ru-RU" sz="1400" dirty="0" err="1">
                <a:solidFill>
                  <a:srgbClr val="002060"/>
                </a:solidFill>
                <a:latin typeface="Times New Roman" panose="02020603050405020304" pitchFamily="18" charset="0"/>
                <a:cs typeface="Times New Roman" panose="02020603050405020304" pitchFamily="18" charset="0"/>
              </a:rPr>
              <a:t>қаланың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өзіндік</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ерекшелігін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қолданыстағы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құрылысқа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сәйкес</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келетін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оның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халқының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дәстүрлерін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ескере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отырып</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жасалған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үйлердің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типтерін</a:t>
            </a:r>
            <a:r>
              <a:rPr lang="ru-RU" sz="1400" dirty="0">
                <a:solidFill>
                  <a:srgbClr val="002060"/>
                </a:solidFill>
                <a:latin typeface="Times New Roman" panose="02020603050405020304" pitchFamily="18" charset="0"/>
                <a:cs typeface="Times New Roman" panose="02020603050405020304" pitchFamily="18" charset="0"/>
              </a:rPr>
              <a:t> салу </a:t>
            </a:r>
            <a:r>
              <a:rPr lang="ru-RU" sz="1400" dirty="0" err="1">
                <a:solidFill>
                  <a:srgbClr val="002060"/>
                </a:solidFill>
                <a:latin typeface="Times New Roman" panose="02020603050405020304" pitchFamily="18" charset="0"/>
                <a:cs typeface="Times New Roman" panose="02020603050405020304" pitchFamily="18" charset="0"/>
              </a:rPr>
              <a:t>ықпал</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етеді</a:t>
            </a:r>
            <a:r>
              <a:rPr lang="ru-RU" sz="1400" dirty="0">
                <a:solidFill>
                  <a:srgbClr val="002060"/>
                </a:solidFill>
                <a:latin typeface="Times New Roman" panose="02020603050405020304" pitchFamily="18" charset="0"/>
                <a:cs typeface="Times New Roman" panose="02020603050405020304" pitchFamily="18" charset="0"/>
              </a:rPr>
              <a:t>. </a:t>
            </a:r>
            <a:br>
              <a:rPr lang="ru-RU" sz="1400" dirty="0">
                <a:solidFill>
                  <a:srgbClr val="002060"/>
                </a:solidFill>
                <a:latin typeface="Times New Roman" panose="02020603050405020304" pitchFamily="18" charset="0"/>
                <a:cs typeface="Times New Roman" panose="02020603050405020304" pitchFamily="18" charset="0"/>
              </a:rPr>
            </a:br>
            <a:r>
              <a:rPr lang="ru-RU" sz="1400" dirty="0" err="1">
                <a:solidFill>
                  <a:srgbClr val="002060"/>
                </a:solidFill>
                <a:latin typeface="Times New Roman" panose="02020603050405020304" pitchFamily="18" charset="0"/>
                <a:cs typeface="Times New Roman" panose="02020603050405020304" pitchFamily="18" charset="0"/>
              </a:rPr>
              <a:t>Қалаларда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тарихи-мәдени</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мұраның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көп</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бөлігі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шоғырланған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болса</a:t>
            </a:r>
            <a:r>
              <a:rPr lang="ru-RU" sz="1400" dirty="0">
                <a:solidFill>
                  <a:srgbClr val="002060"/>
                </a:solidFill>
                <a:latin typeface="Times New Roman" panose="02020603050405020304" pitchFamily="18" charset="0"/>
                <a:cs typeface="Times New Roman" panose="02020603050405020304" pitchFamily="18" charset="0"/>
              </a:rPr>
              <a:t> да, </a:t>
            </a:r>
            <a:r>
              <a:rPr lang="ru-RU" sz="1400" dirty="0" err="1">
                <a:solidFill>
                  <a:srgbClr val="002060"/>
                </a:solidFill>
                <a:latin typeface="Times New Roman" panose="02020603050405020304" pitchFamily="18" charset="0"/>
                <a:cs typeface="Times New Roman" panose="02020603050405020304" pitchFamily="18" charset="0"/>
              </a:rPr>
              <a:t>олардың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сыртында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көптеген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құнды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тарихи-мәдени</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көрікті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жерлер</a:t>
            </a:r>
            <a:r>
              <a:rPr lang="ru-RU" sz="1400" dirty="0">
                <a:solidFill>
                  <a:srgbClr val="002060"/>
                </a:solidFill>
                <a:latin typeface="Times New Roman" panose="02020603050405020304" pitchFamily="18" charset="0"/>
                <a:cs typeface="Times New Roman" panose="02020603050405020304" pitchFamily="18" charset="0"/>
              </a:rPr>
              <a:t> бар. </a:t>
            </a:r>
            <a:r>
              <a:rPr lang="ru-RU" sz="1400" dirty="0" err="1">
                <a:solidFill>
                  <a:srgbClr val="002060"/>
                </a:solidFill>
                <a:latin typeface="Times New Roman" panose="02020603050405020304" pitchFamily="18" charset="0"/>
                <a:cs typeface="Times New Roman" panose="02020603050405020304" pitchFamily="18" charset="0"/>
              </a:rPr>
              <a:t>Бұл</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жоғалып</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кеткен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қалалар</a:t>
            </a:r>
            <a:r>
              <a:rPr lang="ru-RU" sz="1400" dirty="0">
                <a:solidFill>
                  <a:srgbClr val="002060"/>
                </a:solidFill>
                <a:latin typeface="Times New Roman" panose="02020603050405020304" pitchFamily="18" charset="0"/>
                <a:cs typeface="Times New Roman" panose="02020603050405020304" pitchFamily="18" charset="0"/>
              </a:rPr>
              <a:t> мен </a:t>
            </a:r>
            <a:r>
              <a:rPr lang="ru-RU" sz="1400" dirty="0" err="1">
                <a:solidFill>
                  <a:srgbClr val="002060"/>
                </a:solidFill>
                <a:latin typeface="Times New Roman" panose="02020603050405020304" pitchFamily="18" charset="0"/>
                <a:cs typeface="Times New Roman" panose="02020603050405020304" pitchFamily="18" charset="0"/>
              </a:rPr>
              <a:t>монастырлар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олардың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рөлі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әсіресе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Еуропалық</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солтүстікте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үлкен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болды</a:t>
            </a:r>
            <a:r>
              <a:rPr lang="ru-RU" sz="1400" dirty="0">
                <a:solidFill>
                  <a:srgbClr val="002060"/>
                </a:solidFill>
                <a:latin typeface="Times New Roman" panose="02020603050405020304" pitchFamily="18" charset="0"/>
                <a:cs typeface="Times New Roman" panose="02020603050405020304" pitchFamily="18" charset="0"/>
              </a:rPr>
              <a:t>, ал </a:t>
            </a:r>
            <a:r>
              <a:rPr lang="ru-RU" sz="1400" dirty="0" err="1">
                <a:solidFill>
                  <a:srgbClr val="002060"/>
                </a:solidFill>
                <a:latin typeface="Times New Roman" panose="02020603050405020304" pitchFamily="18" charset="0"/>
                <a:cs typeface="Times New Roman" panose="02020603050405020304" pitchFamily="18" charset="0"/>
              </a:rPr>
              <a:t>манорлар</a:t>
            </a:r>
            <a:r>
              <a:rPr lang="ru-RU" sz="1400" dirty="0">
                <a:solidFill>
                  <a:srgbClr val="002060"/>
                </a:solidFill>
                <a:latin typeface="Times New Roman" panose="02020603050405020304" pitchFamily="18" charset="0"/>
                <a:cs typeface="Times New Roman" panose="02020603050405020304" pitchFamily="18" charset="0"/>
              </a:rPr>
              <a:t> – "</a:t>
            </a:r>
            <a:r>
              <a:rPr lang="ru-RU" sz="1400" dirty="0" err="1">
                <a:solidFill>
                  <a:srgbClr val="002060"/>
                </a:solidFill>
                <a:latin typeface="Times New Roman" panose="02020603050405020304" pitchFamily="18" charset="0"/>
                <a:cs typeface="Times New Roman" panose="02020603050405020304" pitchFamily="18" charset="0"/>
              </a:rPr>
              <a:t>асыл</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ұялар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және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қолөнер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қолөнерінің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орталықтары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Олардың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барлығы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ұқыпты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қарауға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кейде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қайта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туылуға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басқа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жағдайларда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консервацияға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лайық</a:t>
            </a:r>
            <a:r>
              <a:rPr lang="ru-RU" sz="1400" dirty="0">
                <a:solidFill>
                  <a:srgbClr val="002060"/>
                </a:solidFill>
                <a:latin typeface="Times New Roman" panose="02020603050405020304" pitchFamily="18" charset="0"/>
                <a:cs typeface="Times New Roman" panose="02020603050405020304" pitchFamily="18" charset="0"/>
              </a:rPr>
              <a:t>.</a:t>
            </a:r>
            <a:br>
              <a:rPr lang="ru-RU" sz="1400" dirty="0">
                <a:solidFill>
                  <a:srgbClr val="002060"/>
                </a:solidFill>
                <a:latin typeface="Times New Roman" panose="02020603050405020304" pitchFamily="18" charset="0"/>
                <a:cs typeface="Times New Roman" panose="02020603050405020304" pitchFamily="18" charset="0"/>
              </a:rPr>
            </a:br>
            <a:endParaRPr lang="ru-RU" sz="1400"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6D41E6A-AECA-41A4-BD0D-67A6FDE34F5D}"/>
              </a:ext>
            </a:extLst>
          </p:cNvPr>
          <p:cNvSpPr txBox="1"/>
          <p:nvPr/>
        </p:nvSpPr>
        <p:spPr>
          <a:xfrm>
            <a:off x="2630606" y="286602"/>
            <a:ext cx="3403049"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5. </a:t>
            </a:r>
            <a:r>
              <a:rPr lang="ru-RU" b="1" dirty="0" err="1">
                <a:solidFill>
                  <a:srgbClr val="002060"/>
                </a:solidFill>
                <a:latin typeface="Times New Roman" panose="02020603050405020304" pitchFamily="18" charset="0"/>
                <a:cs typeface="Times New Roman" panose="02020603050405020304" pitchFamily="18" charset="0"/>
              </a:rPr>
              <a:t>Аймақтардағы</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тарихи</a:t>
            </a:r>
            <a:r>
              <a:rPr lang="ru-RU" b="1" dirty="0">
                <a:solidFill>
                  <a:srgbClr val="002060"/>
                </a:solidFill>
                <a:latin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cs typeface="Times New Roman" panose="02020603050405020304" pitchFamily="18" charset="0"/>
              </a:rPr>
              <a:t>мұра</a:t>
            </a:r>
            <a:r>
              <a:rPr lang="ru-RU" b="1" dirty="0" smtClean="0">
                <a:solidFill>
                  <a:srgbClr val="002060"/>
                </a:solidFill>
                <a:latin typeface="Times New Roman" panose="02020603050405020304" pitchFamily="18" charset="0"/>
                <a:cs typeface="Times New Roman" panose="02020603050405020304" pitchFamily="18" charset="0"/>
              </a:rPr>
              <a:t> </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AE5C8FAB-7B15-41CA-8B6B-AADFD1F29443}"/>
              </a:ext>
            </a:extLst>
          </p:cNvPr>
          <p:cNvPicPr>
            <a:picLocks noChangeAspect="1"/>
          </p:cNvPicPr>
          <p:nvPr/>
        </p:nvPicPr>
        <p:blipFill>
          <a:blip r:embed="rId3"/>
          <a:stretch>
            <a:fillRect/>
          </a:stretch>
        </p:blipFill>
        <p:spPr>
          <a:xfrm>
            <a:off x="5696021" y="1503217"/>
            <a:ext cx="3048868" cy="2185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9600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9966F59-69B4-4309-9BC2-C30191A33A4B}"/>
              </a:ext>
            </a:extLst>
          </p:cNvPr>
          <p:cNvPicPr>
            <a:picLocks noChangeAspect="1"/>
          </p:cNvPicPr>
          <p:nvPr/>
        </p:nvPicPr>
        <p:blipFill>
          <a:blip r:embed="rId2"/>
          <a:stretch>
            <a:fillRect/>
          </a:stretch>
        </p:blipFill>
        <p:spPr>
          <a:xfrm>
            <a:off x="19637" y="0"/>
            <a:ext cx="9104726" cy="5143500"/>
          </a:xfrm>
          <a:prstGeom prst="rect">
            <a:avLst/>
          </a:prstGeom>
        </p:spPr>
      </p:pic>
      <p:graphicFrame>
        <p:nvGraphicFramePr>
          <p:cNvPr id="2" name="Схема 1">
            <a:extLst>
              <a:ext uri="{FF2B5EF4-FFF2-40B4-BE49-F238E27FC236}">
                <a16:creationId xmlns:a16="http://schemas.microsoft.com/office/drawing/2014/main" id="{4C2A0516-F374-4A1D-BE50-3E2F9C02A7AE}"/>
              </a:ext>
            </a:extLst>
          </p:cNvPr>
          <p:cNvGraphicFramePr/>
          <p:nvPr>
            <p:extLst>
              <p:ext uri="{D42A27DB-BD31-4B8C-83A1-F6EECF244321}">
                <p14:modId xmlns:p14="http://schemas.microsoft.com/office/powerpoint/2010/main" val="4244829065"/>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79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BE30902-F1A3-4EF4-814C-B742C4942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62213"/>
          </a:xfrm>
          <a:prstGeom prst="rect">
            <a:avLst/>
          </a:prstGeom>
        </p:spPr>
      </p:pic>
      <p:sp>
        <p:nvSpPr>
          <p:cNvPr id="2" name="Title 1">
            <a:extLst>
              <a:ext uri="{FF2B5EF4-FFF2-40B4-BE49-F238E27FC236}">
                <a16:creationId xmlns:a16="http://schemas.microsoft.com/office/drawing/2014/main" id="{45CD7BDF-B79E-4EFF-B2C6-29C94CF17249}"/>
              </a:ext>
            </a:extLst>
          </p:cNvPr>
          <p:cNvSpPr>
            <a:spLocks noGrp="1"/>
          </p:cNvSpPr>
          <p:nvPr>
            <p:ph type="title"/>
          </p:nvPr>
        </p:nvSpPr>
        <p:spPr>
          <a:xfrm>
            <a:off x="628650" y="1848495"/>
            <a:ext cx="7886700" cy="732610"/>
          </a:xfrm>
        </p:spPr>
        <p:txBody>
          <a:bodyPr>
            <a:normAutofit/>
          </a:bodyPr>
          <a:lstStyle/>
          <a:p>
            <a:pPr algn="ctr"/>
            <a:r>
              <a:rPr lang="kk-KZ" sz="3200" b="1" dirty="0">
                <a:solidFill>
                  <a:srgbClr val="0070C0"/>
                </a:solidFill>
                <a:latin typeface="Times New Roman" pitchFamily="18" charset="0"/>
                <a:cs typeface="Times New Roman" pitchFamily="18" charset="0"/>
              </a:rPr>
              <a:t>Назарларыңызға рақмет!!!</a:t>
            </a:r>
            <a:endParaRPr lang="en-US"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1295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5F315E3-B450-4ABD-8233-3AF5252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62213"/>
          </a:xfrm>
          <a:prstGeom prst="rect">
            <a:avLst/>
          </a:prstGeom>
        </p:spPr>
      </p:pic>
      <p:sp>
        <p:nvSpPr>
          <p:cNvPr id="3" name="Content Placeholder 2">
            <a:extLst>
              <a:ext uri="{FF2B5EF4-FFF2-40B4-BE49-F238E27FC236}">
                <a16:creationId xmlns:a16="http://schemas.microsoft.com/office/drawing/2014/main" id="{9B66E053-B5E3-427B-B5C6-10814044FC05}"/>
              </a:ext>
            </a:extLst>
          </p:cNvPr>
          <p:cNvSpPr>
            <a:spLocks noGrp="1"/>
          </p:cNvSpPr>
          <p:nvPr>
            <p:ph idx="1"/>
          </p:nvPr>
        </p:nvSpPr>
        <p:spPr>
          <a:xfrm>
            <a:off x="665350" y="574964"/>
            <a:ext cx="4541272" cy="4197927"/>
          </a:xfrm>
          <a:solidFill>
            <a:schemeClr val="bg1"/>
          </a:solidFill>
        </p:spPr>
        <p:txBody>
          <a:bodyPr>
            <a:noAutofit/>
          </a:bodyPr>
          <a:lstStyle/>
          <a:p>
            <a:pPr marL="0" indent="355600" algn="just">
              <a:spcBef>
                <a:spcPct val="0"/>
              </a:spcBef>
              <a:buNone/>
            </a:pPr>
            <a:r>
              <a:rPr lang="ru-RU" sz="1600" b="1" dirty="0">
                <a:solidFill>
                  <a:srgbClr val="002060"/>
                </a:solidFill>
                <a:latin typeface="Times New Roman" panose="02020603050405020304" pitchFamily="18" charset="0"/>
                <a:cs typeface="Times New Roman" pitchFamily="18" charset="0"/>
              </a:rPr>
              <a:t>1. </a:t>
            </a:r>
            <a:r>
              <a:rPr lang="ru-RU" sz="1600" b="1" dirty="0" err="1">
                <a:solidFill>
                  <a:srgbClr val="002060"/>
                </a:solidFill>
                <a:latin typeface="Times New Roman" panose="02020603050405020304" pitchFamily="18" charset="0"/>
                <a:cs typeface="Times New Roman" pitchFamily="18" charset="0"/>
              </a:rPr>
              <a:t>Қала</a:t>
            </a:r>
            <a:r>
              <a:rPr lang="ru-RU" sz="1600" b="1" dirty="0">
                <a:solidFill>
                  <a:srgbClr val="002060"/>
                </a:solidFill>
                <a:latin typeface="Times New Roman" panose="02020603050405020304" pitchFamily="18" charset="0"/>
                <a:cs typeface="Times New Roman" pitchFamily="18" charset="0"/>
              </a:rPr>
              <a:t> </a:t>
            </a:r>
            <a:r>
              <a:rPr lang="ru-RU" sz="1600" b="1" dirty="0" err="1">
                <a:solidFill>
                  <a:srgbClr val="002060"/>
                </a:solidFill>
                <a:latin typeface="Times New Roman" panose="02020603050405020304" pitchFamily="18" charset="0"/>
                <a:cs typeface="Times New Roman" pitchFamily="18" charset="0"/>
              </a:rPr>
              <a:t>құрылысы</a:t>
            </a:r>
            <a:r>
              <a:rPr lang="ru-RU" sz="1600" b="1" dirty="0">
                <a:solidFill>
                  <a:srgbClr val="002060"/>
                </a:solidFill>
                <a:latin typeface="Times New Roman" panose="02020603050405020304" pitchFamily="18" charset="0"/>
                <a:cs typeface="Times New Roman" pitchFamily="18" charset="0"/>
              </a:rPr>
              <a:t> </a:t>
            </a:r>
            <a:r>
              <a:rPr lang="ru-RU" sz="1600" b="1" dirty="0" err="1">
                <a:solidFill>
                  <a:srgbClr val="002060"/>
                </a:solidFill>
                <a:latin typeface="Times New Roman" panose="02020603050405020304" pitchFamily="18" charset="0"/>
                <a:cs typeface="Times New Roman" pitchFamily="18" charset="0"/>
              </a:rPr>
              <a:t>саясатының</a:t>
            </a:r>
            <a:r>
              <a:rPr lang="ru-RU" sz="1600" b="1" dirty="0">
                <a:solidFill>
                  <a:srgbClr val="002060"/>
                </a:solidFill>
                <a:latin typeface="Times New Roman" panose="02020603050405020304" pitchFamily="18" charset="0"/>
                <a:cs typeface="Times New Roman" pitchFamily="18" charset="0"/>
              </a:rPr>
              <a:t> </a:t>
            </a:r>
            <a:r>
              <a:rPr lang="ru-RU" sz="1600" b="1" dirty="0" err="1">
                <a:solidFill>
                  <a:srgbClr val="002060"/>
                </a:solidFill>
                <a:latin typeface="Times New Roman" panose="02020603050405020304" pitchFamily="18" charset="0"/>
                <a:cs typeface="Times New Roman" pitchFamily="18" charset="0"/>
              </a:rPr>
              <a:t>негізгі</a:t>
            </a:r>
            <a:r>
              <a:rPr lang="ru-RU" sz="1600" b="1" dirty="0">
                <a:solidFill>
                  <a:srgbClr val="002060"/>
                </a:solidFill>
                <a:latin typeface="Times New Roman" panose="02020603050405020304" pitchFamily="18" charset="0"/>
                <a:cs typeface="Times New Roman" pitchFamily="18" charset="0"/>
              </a:rPr>
              <a:t> </a:t>
            </a:r>
            <a:r>
              <a:rPr lang="ru-RU" sz="1600" b="1" dirty="0" err="1">
                <a:solidFill>
                  <a:srgbClr val="002060"/>
                </a:solidFill>
                <a:latin typeface="Times New Roman" panose="02020603050405020304" pitchFamily="18" charset="0"/>
                <a:cs typeface="Times New Roman" pitchFamily="18" charset="0"/>
              </a:rPr>
              <a:t>міндеттері</a:t>
            </a:r>
            <a:r>
              <a:rPr lang="ru-RU" sz="1600" b="1" dirty="0">
                <a:solidFill>
                  <a:srgbClr val="002060"/>
                </a:solidFill>
                <a:latin typeface="Times New Roman" panose="02020603050405020304" pitchFamily="18" charset="0"/>
                <a:cs typeface="Times New Roman" pitchFamily="18" charset="0"/>
              </a:rPr>
              <a:t> мен </a:t>
            </a:r>
            <a:r>
              <a:rPr lang="ru-RU" sz="1600" b="1" dirty="0" err="1">
                <a:solidFill>
                  <a:srgbClr val="002060"/>
                </a:solidFill>
                <a:latin typeface="Times New Roman" panose="02020603050405020304" pitchFamily="18" charset="0"/>
                <a:cs typeface="Times New Roman" pitchFamily="18" charset="0"/>
              </a:rPr>
              <a:t>бағыттары</a:t>
            </a:r>
            <a:endParaRPr lang="ru-RU" sz="1600" b="1" dirty="0">
              <a:solidFill>
                <a:srgbClr val="002060"/>
              </a:solidFill>
              <a:latin typeface="Times New Roman" panose="02020603050405020304" pitchFamily="18" charset="0"/>
              <a:cs typeface="Times New Roman" pitchFamily="18" charset="0"/>
            </a:endParaRPr>
          </a:p>
          <a:p>
            <a:pPr marL="0" indent="355600" algn="just">
              <a:spcBef>
                <a:spcPct val="0"/>
              </a:spcBef>
              <a:buNone/>
            </a:pPr>
            <a:r>
              <a:rPr lang="ru-RU" sz="1600" dirty="0" err="1">
                <a:solidFill>
                  <a:srgbClr val="002060"/>
                </a:solidFill>
                <a:latin typeface="Times New Roman" panose="02020603050405020304" pitchFamily="18" charset="0"/>
                <a:cs typeface="Times New Roman" pitchFamily="18" charset="0"/>
              </a:rPr>
              <a:t>Қала</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құрылысы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саясаты</a:t>
            </a:r>
            <a:r>
              <a:rPr lang="ru-RU" sz="1600" dirty="0">
                <a:solidFill>
                  <a:srgbClr val="002060"/>
                </a:solidFill>
                <a:latin typeface="Times New Roman" panose="02020603050405020304" pitchFamily="18" charset="0"/>
                <a:cs typeface="Times New Roman" pitchFamily="18" charset="0"/>
              </a:rPr>
              <a:t> - </a:t>
            </a:r>
            <a:r>
              <a:rPr lang="ru-RU" sz="1600" dirty="0" err="1">
                <a:solidFill>
                  <a:srgbClr val="002060"/>
                </a:solidFill>
                <a:latin typeface="Times New Roman" panose="02020603050405020304" pitchFamily="18" charset="0"/>
                <a:cs typeface="Times New Roman" pitchFamily="18" charset="0"/>
              </a:rPr>
              <a:t>тарихи</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қалыптасқан</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қоныстану</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жағдайларына</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қоғамның</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әлеуметтік-экономикалық</a:t>
            </a:r>
            <a:r>
              <a:rPr lang="ru-RU" sz="1600" dirty="0">
                <a:solidFill>
                  <a:srgbClr val="002060"/>
                </a:solidFill>
                <a:latin typeface="Times New Roman" panose="02020603050405020304" pitchFamily="18" charset="0"/>
                <a:cs typeface="Times New Roman" pitchFamily="18" charset="0"/>
              </a:rPr>
              <a:t> даму </a:t>
            </a:r>
            <a:r>
              <a:rPr lang="ru-RU" sz="1600" dirty="0" err="1">
                <a:solidFill>
                  <a:srgbClr val="002060"/>
                </a:solidFill>
                <a:latin typeface="Times New Roman" panose="02020603050405020304" pitchFamily="18" charset="0"/>
                <a:cs typeface="Times New Roman" pitchFamily="18" charset="0"/>
              </a:rPr>
              <a:t>перспективаларына</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ұлттық-этникалық</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және</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өзге</a:t>
            </a:r>
            <a:r>
              <a:rPr lang="ru-RU" sz="1600" dirty="0">
                <a:solidFill>
                  <a:srgbClr val="002060"/>
                </a:solidFill>
                <a:latin typeface="Times New Roman" panose="02020603050405020304" pitchFamily="18" charset="0"/>
                <a:cs typeface="Times New Roman" pitchFamily="18" charset="0"/>
              </a:rPr>
              <a:t> де </a:t>
            </a:r>
            <a:r>
              <a:rPr lang="ru-RU" sz="1600" dirty="0" err="1">
                <a:solidFill>
                  <a:srgbClr val="002060"/>
                </a:solidFill>
                <a:latin typeface="Times New Roman" panose="02020603050405020304" pitchFamily="18" charset="0"/>
                <a:cs typeface="Times New Roman" pitchFamily="18" charset="0"/>
              </a:rPr>
              <a:t>жергілікті</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ерекшеліктерге</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сүйене</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отырып</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халықтың</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қолайлы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мекендеу</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ортасын</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қалыптастыру</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жөніндегі</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мемлекеттің</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мақсатты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қызметі</a:t>
            </a:r>
            <a:r>
              <a:rPr lang="ru-RU" sz="1600" dirty="0">
                <a:solidFill>
                  <a:srgbClr val="002060"/>
                </a:solidFill>
                <a:latin typeface="Times New Roman" panose="02020603050405020304" pitchFamily="18" charset="0"/>
                <a:cs typeface="Times New Roman" pitchFamily="18" charset="0"/>
              </a:rPr>
              <a:t>.</a:t>
            </a:r>
          </a:p>
          <a:p>
            <a:pPr marL="0" indent="355600" algn="just">
              <a:spcBef>
                <a:spcPct val="0"/>
              </a:spcBef>
              <a:buNone/>
            </a:pPr>
            <a:r>
              <a:rPr lang="ru-RU" sz="1600" dirty="0" err="1">
                <a:solidFill>
                  <a:srgbClr val="002060"/>
                </a:solidFill>
                <a:latin typeface="Times New Roman" panose="02020603050405020304" pitchFamily="18" charset="0"/>
                <a:cs typeface="Times New Roman" pitchFamily="18" charset="0"/>
              </a:rPr>
              <a:t>Белсенді</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қала</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құрылысы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саясаты</a:t>
            </a:r>
            <a:r>
              <a:rPr lang="ru-RU" sz="1600" dirty="0">
                <a:solidFill>
                  <a:srgbClr val="002060"/>
                </a:solidFill>
                <a:latin typeface="Times New Roman" panose="02020603050405020304" pitchFamily="18" charset="0"/>
                <a:cs typeface="Times New Roman" pitchFamily="18" charset="0"/>
              </a:rPr>
              <a:t> - </a:t>
            </a:r>
            <a:r>
              <a:rPr lang="ru-RU" sz="1600" dirty="0" err="1">
                <a:solidFill>
                  <a:srgbClr val="002060"/>
                </a:solidFill>
                <a:latin typeface="Times New Roman" panose="02020603050405020304" pitchFamily="18" charset="0"/>
                <a:cs typeface="Times New Roman" pitchFamily="18" charset="0"/>
              </a:rPr>
              <a:t>мемлекеттің</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әлеуметтік</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саясатының</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маңызды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бөлігі</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Көптеген</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елдерде</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ең</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алдымен</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қала</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құрылысы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мәдениеті</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жоғары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дамыған</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елдерде</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саясат</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заңнамада</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арнайы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мемлекеттік</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бағдарламаларда</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жүзеге</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асырылады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Біздің</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елімізде</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қала</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құрылысы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қызметі</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Қазақстанның</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қала</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құрылысы</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кодексімен</a:t>
            </a:r>
            <a:r>
              <a:rPr lang="ru-RU" sz="1600" dirty="0">
                <a:solidFill>
                  <a:srgbClr val="002060"/>
                </a:solidFill>
                <a:latin typeface="Times New Roman" panose="02020603050405020304" pitchFamily="18" charset="0"/>
                <a:cs typeface="Times New Roman" pitchFamily="18" charset="0"/>
              </a:rPr>
              <a:t> </a:t>
            </a:r>
            <a:r>
              <a:rPr lang="ru-RU" sz="1600" dirty="0" err="1">
                <a:solidFill>
                  <a:srgbClr val="002060"/>
                </a:solidFill>
                <a:latin typeface="Times New Roman" panose="02020603050405020304" pitchFamily="18" charset="0"/>
                <a:cs typeface="Times New Roman" pitchFamily="18" charset="0"/>
              </a:rPr>
              <a:t>реттеледі</a:t>
            </a:r>
            <a:r>
              <a:rPr lang="ru-RU" sz="1600" dirty="0">
                <a:solidFill>
                  <a:srgbClr val="002060"/>
                </a:solidFill>
                <a:latin typeface="Times New Roman" panose="02020603050405020304" pitchFamily="18" charset="0"/>
                <a:cs typeface="Times New Roman" pitchFamily="18" charset="0"/>
              </a:rPr>
              <a:t>.</a:t>
            </a:r>
          </a:p>
        </p:txBody>
      </p:sp>
      <p:pic>
        <p:nvPicPr>
          <p:cNvPr id="2" name="Рисунок 1">
            <a:extLst>
              <a:ext uri="{FF2B5EF4-FFF2-40B4-BE49-F238E27FC236}">
                <a16:creationId xmlns:a16="http://schemas.microsoft.com/office/drawing/2014/main" id="{04267AEF-C85A-48F1-BAF6-4D059CB8808D}"/>
              </a:ext>
            </a:extLst>
          </p:cNvPr>
          <p:cNvPicPr>
            <a:picLocks noChangeAspect="1"/>
          </p:cNvPicPr>
          <p:nvPr/>
        </p:nvPicPr>
        <p:blipFill>
          <a:blip r:embed="rId3"/>
          <a:stretch>
            <a:fillRect/>
          </a:stretch>
        </p:blipFill>
        <p:spPr>
          <a:xfrm>
            <a:off x="5475443" y="1130502"/>
            <a:ext cx="2944899" cy="2561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624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F1C2E-5E00-1F61-B613-51774DFC1D7D}"/>
            </a:ext>
          </a:extLst>
        </p:cNvPr>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0C04D63-CFB4-A3B1-CC2B-CCB691684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62213"/>
          </a:xfrm>
          <a:prstGeom prst="rect">
            <a:avLst/>
          </a:prstGeom>
        </p:spPr>
      </p:pic>
      <p:sp>
        <p:nvSpPr>
          <p:cNvPr id="3" name="Content Placeholder 2">
            <a:extLst>
              <a:ext uri="{FF2B5EF4-FFF2-40B4-BE49-F238E27FC236}">
                <a16:creationId xmlns:a16="http://schemas.microsoft.com/office/drawing/2014/main" id="{CAFCF144-0BC6-7756-EB89-80022B7B9D8E}"/>
              </a:ext>
            </a:extLst>
          </p:cNvPr>
          <p:cNvSpPr>
            <a:spLocks noGrp="1"/>
          </p:cNvSpPr>
          <p:nvPr>
            <p:ph idx="1"/>
          </p:nvPr>
        </p:nvSpPr>
        <p:spPr>
          <a:xfrm>
            <a:off x="512618" y="605063"/>
            <a:ext cx="8000999" cy="3648282"/>
          </a:xfrm>
          <a:solidFill>
            <a:schemeClr val="bg1"/>
          </a:solidFill>
        </p:spPr>
        <p:txBody>
          <a:bodyPr>
            <a:noAutofit/>
          </a:bodyPr>
          <a:lstStyle/>
          <a:p>
            <a:pPr marL="0" indent="355600" algn="just">
              <a:lnSpc>
                <a:spcPct val="100000"/>
              </a:lnSpc>
              <a:spcBef>
                <a:spcPct val="0"/>
              </a:spcBef>
              <a:buNone/>
            </a:pP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саясатын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іске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асыру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құралдары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әртүрлі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типтегі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құжаттары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болып</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табылады</a:t>
            </a:r>
            <a:r>
              <a:rPr lang="ru-RU" sz="1400"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Қазақстанда</a:t>
            </a:r>
            <a:r>
              <a:rPr lang="ru-RU" sz="1400" b="1"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келесі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құжаттар</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қарастырылған</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өндіргіш</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күштерді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қоныстандырудың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табиғатты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пайдаланудың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және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аумақтық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ұйымдастырудың</a:t>
            </a:r>
            <a:r>
              <a:rPr lang="ru-RU" sz="1400" dirty="0">
                <a:solidFill>
                  <a:srgbClr val="002060"/>
                </a:solidFill>
                <a:latin typeface="Times New Roman" pitchFamily="18" charset="0"/>
                <a:cs typeface="Times New Roman" pitchFamily="18" charset="0"/>
              </a:rPr>
              <a:t> бас </a:t>
            </a:r>
            <a:r>
              <a:rPr lang="ru-RU" sz="1400" dirty="0" err="1">
                <a:solidFill>
                  <a:srgbClr val="002060"/>
                </a:solidFill>
                <a:latin typeface="Times New Roman" pitchFamily="18" charset="0"/>
                <a:cs typeface="Times New Roman" pitchFamily="18" charset="0"/>
              </a:rPr>
              <a:t>схемасы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жалпы</a:t>
            </a:r>
            <a:r>
              <a:rPr lang="ru-RU" sz="1400" dirty="0">
                <a:solidFill>
                  <a:srgbClr val="002060"/>
                </a:solidFill>
                <a:latin typeface="Times New Roman" pitchFamily="18" charset="0"/>
                <a:cs typeface="Times New Roman" pitchFamily="18" charset="0"/>
              </a:rPr>
              <a:t> ел </a:t>
            </a:r>
            <a:r>
              <a:rPr lang="ru-RU" sz="1400" dirty="0" err="1">
                <a:solidFill>
                  <a:srgbClr val="002060"/>
                </a:solidFill>
                <a:latin typeface="Times New Roman" pitchFamily="18" charset="0"/>
                <a:cs typeface="Times New Roman" pitchFamily="18" charset="0"/>
              </a:rPr>
              <a:t>үшін</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ірі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географиялық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өндіргіш</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күштерін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табиғат</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пайдалануды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және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аумақтық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ұйымдастыруды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қоныстандыру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схемасы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әкімшілік-аумақтық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құрылымдардың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аудандық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жоспарлау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схемалары</a:t>
            </a:r>
            <a:r>
              <a:rPr lang="ru-RU" sz="1400" dirty="0">
                <a:solidFill>
                  <a:srgbClr val="002060"/>
                </a:solidFill>
                <a:latin typeface="Times New Roman" pitchFamily="18" charset="0"/>
                <a:cs typeface="Times New Roman" pitchFamily="18" charset="0"/>
              </a:rPr>
              <a:t> мен </a:t>
            </a:r>
            <a:r>
              <a:rPr lang="ru-RU" sz="1400" dirty="0" err="1">
                <a:solidFill>
                  <a:srgbClr val="002060"/>
                </a:solidFill>
                <a:latin typeface="Times New Roman" pitchFamily="18" charset="0"/>
                <a:cs typeface="Times New Roman" pitchFamily="18" charset="0"/>
              </a:rPr>
              <a:t>жобалары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басқа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елді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мекендердің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және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олардың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жүйелерінің</a:t>
            </a:r>
            <a:r>
              <a:rPr lang="ru-RU" sz="1400" dirty="0">
                <a:solidFill>
                  <a:srgbClr val="002060"/>
                </a:solidFill>
                <a:latin typeface="Times New Roman" pitchFamily="18" charset="0"/>
                <a:cs typeface="Times New Roman" pitchFamily="18" charset="0"/>
              </a:rPr>
              <a:t> бас </a:t>
            </a:r>
            <a:r>
              <a:rPr lang="ru-RU" sz="1400" dirty="0" err="1">
                <a:solidFill>
                  <a:srgbClr val="002060"/>
                </a:solidFill>
                <a:latin typeface="Times New Roman" pitchFamily="18" charset="0"/>
                <a:cs typeface="Times New Roman" pitchFamily="18" charset="0"/>
              </a:rPr>
              <a:t>жоспарлары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және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кенттік</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әкімшілік</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сызығының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жобалары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ауылдық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аудандық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әкімшіліктерге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ведомстволық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бағынысты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аумақтардың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сондай-ақ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қоныстану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өнеркәсіптік</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рекреациялық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және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басқа</a:t>
            </a:r>
            <a:r>
              <a:rPr lang="ru-RU" sz="1400" dirty="0">
                <a:solidFill>
                  <a:srgbClr val="002060"/>
                </a:solidFill>
                <a:latin typeface="Times New Roman" pitchFamily="18" charset="0"/>
                <a:cs typeface="Times New Roman" pitchFamily="18" charset="0"/>
              </a:rPr>
              <a:t> да </a:t>
            </a:r>
            <a:r>
              <a:rPr lang="ru-RU" sz="1400" dirty="0" err="1">
                <a:solidFill>
                  <a:srgbClr val="002060"/>
                </a:solidFill>
                <a:latin typeface="Times New Roman" pitchFamily="18" charset="0"/>
                <a:cs typeface="Times New Roman" pitchFamily="18" charset="0"/>
              </a:rPr>
              <a:t>функционалдық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аймақтардың</a:t>
            </a:r>
            <a:r>
              <a:rPr lang="ru-RU" sz="1400" dirty="0">
                <a:solidFill>
                  <a:srgbClr val="002060"/>
                </a:solidFill>
                <a:latin typeface="Times New Roman" pitchFamily="18" charset="0"/>
                <a:cs typeface="Times New Roman" pitchFamily="18" charset="0"/>
              </a:rPr>
              <a:t> бас </a:t>
            </a:r>
            <a:r>
              <a:rPr lang="ru-RU" sz="1400" dirty="0" err="1">
                <a:solidFill>
                  <a:srgbClr val="002060"/>
                </a:solidFill>
                <a:latin typeface="Times New Roman" pitchFamily="18" charset="0"/>
                <a:cs typeface="Times New Roman" pitchFamily="18" charset="0"/>
              </a:rPr>
              <a:t>жоспарлары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табиғатты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қорғау</a:t>
            </a:r>
            <a:r>
              <a:rPr lang="ru-RU" sz="1400" dirty="0">
                <a:solidFill>
                  <a:srgbClr val="002060"/>
                </a:solidFill>
                <a:latin typeface="Times New Roman" pitchFamily="18" charset="0"/>
                <a:cs typeface="Times New Roman" pitchFamily="18" charset="0"/>
              </a:rPr>
              <a:t> мен </a:t>
            </a:r>
            <a:r>
              <a:rPr lang="ru-RU" sz="1400" dirty="0" err="1">
                <a:solidFill>
                  <a:srgbClr val="002060"/>
                </a:solidFill>
                <a:latin typeface="Times New Roman" pitchFamily="18" charset="0"/>
                <a:cs typeface="Times New Roman" pitchFamily="18" charset="0"/>
              </a:rPr>
              <a:t>табиғатты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пайдаланудың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қарқынды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шаруашылық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игеру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аймақтарының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және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бірегей</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табиғи</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маңызы</a:t>
            </a:r>
            <a:r>
              <a:rPr lang="ru-RU" sz="1400" dirty="0">
                <a:solidFill>
                  <a:srgbClr val="002060"/>
                </a:solidFill>
                <a:latin typeface="Times New Roman" pitchFamily="18" charset="0"/>
                <a:cs typeface="Times New Roman" pitchFamily="18" charset="0"/>
              </a:rPr>
              <a:t> бар </a:t>
            </a:r>
            <a:r>
              <a:rPr lang="ru-RU" sz="1400" dirty="0" err="1">
                <a:solidFill>
                  <a:srgbClr val="002060"/>
                </a:solidFill>
                <a:latin typeface="Times New Roman" pitchFamily="18" charset="0"/>
                <a:cs typeface="Times New Roman" pitchFamily="18" charset="0"/>
              </a:rPr>
              <a:t>аумақтық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кешенді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схемалары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қоғамдық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орталықтың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тұрғын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аудандардың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қалалар</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магистральдарының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егжей-тегжейлі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жоспарлау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жобалары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қалалар</a:t>
            </a:r>
            <a:r>
              <a:rPr lang="ru-RU" sz="1400" dirty="0">
                <a:solidFill>
                  <a:srgbClr val="002060"/>
                </a:solidFill>
                <a:latin typeface="Times New Roman" pitchFamily="18" charset="0"/>
                <a:cs typeface="Times New Roman" pitchFamily="18" charset="0"/>
              </a:rPr>
              <a:t> мен </a:t>
            </a:r>
            <a:r>
              <a:rPr lang="ru-RU" sz="1400" dirty="0" err="1">
                <a:solidFill>
                  <a:srgbClr val="002060"/>
                </a:solidFill>
                <a:latin typeface="Times New Roman" pitchFamily="18" charset="0"/>
                <a:cs typeface="Times New Roman" pitchFamily="18" charset="0"/>
              </a:rPr>
              <a:t>басқа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елді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мекендердің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кварталдары</a:t>
            </a:r>
            <a:r>
              <a:rPr lang="ru-RU" sz="1400" dirty="0">
                <a:solidFill>
                  <a:srgbClr val="002060"/>
                </a:solidFill>
                <a:latin typeface="Times New Roman" pitchFamily="18" charset="0"/>
                <a:cs typeface="Times New Roman" pitchFamily="18" charset="0"/>
              </a:rPr>
              <a:t> мен </a:t>
            </a:r>
            <a:r>
              <a:rPr lang="ru-RU" sz="1400" dirty="0" err="1">
                <a:solidFill>
                  <a:srgbClr val="002060"/>
                </a:solidFill>
                <a:latin typeface="Times New Roman" pitchFamily="18" charset="0"/>
                <a:cs typeface="Times New Roman" pitchFamily="18" charset="0"/>
              </a:rPr>
              <a:t>учаскелерін</a:t>
            </a:r>
            <a:r>
              <a:rPr lang="ru-RU" sz="1400" dirty="0">
                <a:solidFill>
                  <a:srgbClr val="002060"/>
                </a:solidFill>
                <a:latin typeface="Times New Roman" pitchFamily="18" charset="0"/>
                <a:cs typeface="Times New Roman" pitchFamily="18" charset="0"/>
              </a:rPr>
              <a:t> салу </a:t>
            </a:r>
            <a:r>
              <a:rPr lang="ru-RU" sz="1400" dirty="0" err="1">
                <a:solidFill>
                  <a:srgbClr val="002060"/>
                </a:solidFill>
                <a:latin typeface="Times New Roman" pitchFamily="18" charset="0"/>
                <a:cs typeface="Times New Roman" pitchFamily="18" charset="0"/>
              </a:rPr>
              <a:t>жобалары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endParaRPr lang="ru-RU"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435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5F315E3-B450-4ABD-8233-3AF5252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62213"/>
          </a:xfrm>
          <a:prstGeom prst="rect">
            <a:avLst/>
          </a:prstGeom>
        </p:spPr>
      </p:pic>
      <p:sp>
        <p:nvSpPr>
          <p:cNvPr id="3" name="Content Placeholder 2">
            <a:extLst>
              <a:ext uri="{FF2B5EF4-FFF2-40B4-BE49-F238E27FC236}">
                <a16:creationId xmlns:a16="http://schemas.microsoft.com/office/drawing/2014/main" id="{9B66E053-B5E3-427B-B5C6-10814044FC05}"/>
              </a:ext>
            </a:extLst>
          </p:cNvPr>
          <p:cNvSpPr>
            <a:spLocks noGrp="1"/>
          </p:cNvSpPr>
          <p:nvPr>
            <p:ph idx="1"/>
          </p:nvPr>
        </p:nvSpPr>
        <p:spPr>
          <a:xfrm>
            <a:off x="540050" y="671945"/>
            <a:ext cx="8063900" cy="1295400"/>
          </a:xfrm>
          <a:solidFill>
            <a:schemeClr val="bg1"/>
          </a:solidFill>
        </p:spPr>
        <p:txBody>
          <a:bodyPr>
            <a:noAutofit/>
          </a:bodyPr>
          <a:lstStyle/>
          <a:p>
            <a:pPr marL="0" indent="360363" algn="just">
              <a:lnSpc>
                <a:spcPct val="100000"/>
              </a:lnSpc>
              <a:spcBef>
                <a:spcPct val="0"/>
              </a:spcBef>
              <a:buNone/>
            </a:pP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саясаты</a:t>
            </a:r>
            <a:r>
              <a:rPr lang="ru-RU" sz="1400" dirty="0">
                <a:solidFill>
                  <a:srgbClr val="002060"/>
                </a:solidFill>
                <a:latin typeface="Times New Roman" pitchFamily="18" charset="0"/>
                <a:cs typeface="Times New Roman" pitchFamily="18" charset="0"/>
              </a:rPr>
              <a:t> мен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қызметінің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негіздері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көптеген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ғылымдардың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күшімен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құрылады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Олардың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бірі-қазіргі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және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болашақ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қалалар</a:t>
            </a:r>
            <a:r>
              <a:rPr lang="ru-RU" sz="1400" dirty="0">
                <a:solidFill>
                  <a:srgbClr val="002060"/>
                </a:solidFill>
                <a:latin typeface="Times New Roman" pitchFamily="18" charset="0"/>
                <a:cs typeface="Times New Roman" pitchFamily="18" charset="0"/>
              </a:rPr>
              <a:t> мен </a:t>
            </a:r>
            <a:r>
              <a:rPr lang="ru-RU" sz="1400" dirty="0" err="1">
                <a:solidFill>
                  <a:srgbClr val="002060"/>
                </a:solidFill>
                <a:latin typeface="Times New Roman" pitchFamily="18" charset="0"/>
                <a:cs typeface="Times New Roman" pitchFamily="18" charset="0"/>
              </a:rPr>
              <a:t>қоныстану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жүйелерінің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көптеген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мәселелерін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зерттеуге</a:t>
            </a:r>
            <a:r>
              <a:rPr lang="ru-RU" sz="1400" dirty="0">
                <a:solidFill>
                  <a:srgbClr val="002060"/>
                </a:solidFill>
                <a:latin typeface="Times New Roman" pitchFamily="18" charset="0"/>
                <a:cs typeface="Times New Roman" pitchFamily="18" charset="0"/>
              </a:rPr>
              <a:t> </a:t>
            </a:r>
            <a:r>
              <a:rPr lang="ru-RU" sz="1400" dirty="0" err="1" smtClean="0">
                <a:solidFill>
                  <a:srgbClr val="002060"/>
                </a:solidFill>
                <a:latin typeface="Times New Roman" pitchFamily="18" charset="0"/>
                <a:cs typeface="Times New Roman" pitchFamily="18" charset="0"/>
              </a:rPr>
              <a:t>және</a:t>
            </a:r>
            <a:r>
              <a:rPr lang="ru-RU" sz="1400" dirty="0" smtClean="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шешуге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айтарлықтай</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үлес</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қоса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алатын</a:t>
            </a:r>
            <a:r>
              <a:rPr lang="ru-RU" sz="1400" dirty="0">
                <a:solidFill>
                  <a:srgbClr val="002060"/>
                </a:solidFill>
                <a:latin typeface="Times New Roman" pitchFamily="18" charset="0"/>
                <a:cs typeface="Times New Roman" pitchFamily="18" charset="0"/>
              </a:rPr>
              <a:t> география. </a:t>
            </a:r>
            <a:r>
              <a:rPr lang="ru-RU" sz="1400" dirty="0" err="1">
                <a:solidFill>
                  <a:srgbClr val="002060"/>
                </a:solidFill>
                <a:latin typeface="Times New Roman" pitchFamily="18" charset="0"/>
                <a:cs typeface="Times New Roman" pitchFamily="18" charset="0"/>
              </a:rPr>
              <a:t>Географиялық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тәсілдер</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географиялық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ойлау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географиялық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теориялар</a:t>
            </a:r>
            <a:r>
              <a:rPr lang="ru-RU" sz="1400" dirty="0">
                <a:solidFill>
                  <a:srgbClr val="002060"/>
                </a:solidFill>
                <a:latin typeface="Times New Roman" pitchFamily="18" charset="0"/>
                <a:cs typeface="Times New Roman" pitchFamily="18" charset="0"/>
              </a:rPr>
              <a:t> мен </a:t>
            </a:r>
            <a:r>
              <a:rPr lang="ru-RU" sz="1400" dirty="0" err="1">
                <a:solidFill>
                  <a:srgbClr val="002060"/>
                </a:solidFill>
                <a:latin typeface="Times New Roman" pitchFamily="18" charset="0"/>
                <a:cs typeface="Times New Roman" pitchFamily="18" charset="0"/>
              </a:rPr>
              <a:t>тұжырымдамалар</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мен </a:t>
            </a:r>
            <a:r>
              <a:rPr lang="ru-RU" sz="1400" dirty="0" err="1">
                <a:solidFill>
                  <a:srgbClr val="002060"/>
                </a:solidFill>
                <a:latin typeface="Times New Roman" pitchFamily="18" charset="0"/>
                <a:cs typeface="Times New Roman" pitchFamily="18" charset="0"/>
              </a:rPr>
              <a:t>аудандық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жоспарлау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саласындағы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сенімді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шешімдерді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негіздеу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үшін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өте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маңызды</a:t>
            </a:r>
            <a:r>
              <a:rPr lang="ru-RU" sz="1400" dirty="0">
                <a:solidFill>
                  <a:srgbClr val="002060"/>
                </a:solidFill>
                <a:latin typeface="Times New Roman" pitchFamily="18" charset="0"/>
                <a:cs typeface="Times New Roman" pitchFamily="18" charset="0"/>
              </a:rPr>
              <a:t>.</a:t>
            </a:r>
          </a:p>
        </p:txBody>
      </p:sp>
      <p:pic>
        <p:nvPicPr>
          <p:cNvPr id="6" name="Рисунок 5"/>
          <p:cNvPicPr>
            <a:picLocks noChangeAspect="1"/>
          </p:cNvPicPr>
          <p:nvPr/>
        </p:nvPicPr>
        <p:blipFill>
          <a:blip r:embed="rId3"/>
          <a:stretch>
            <a:fillRect/>
          </a:stretch>
        </p:blipFill>
        <p:spPr>
          <a:xfrm>
            <a:off x="4585855" y="2173762"/>
            <a:ext cx="3783260" cy="222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Рисунок 1">
            <a:extLst>
              <a:ext uri="{FF2B5EF4-FFF2-40B4-BE49-F238E27FC236}">
                <a16:creationId xmlns:a16="http://schemas.microsoft.com/office/drawing/2014/main" id="{EC74AE63-50C0-440B-A561-871C6FA7DBFE}"/>
              </a:ext>
            </a:extLst>
          </p:cNvPr>
          <p:cNvPicPr>
            <a:picLocks noChangeAspect="1"/>
          </p:cNvPicPr>
          <p:nvPr/>
        </p:nvPicPr>
        <p:blipFill>
          <a:blip r:embed="rId4"/>
          <a:stretch>
            <a:fillRect/>
          </a:stretch>
        </p:blipFill>
        <p:spPr>
          <a:xfrm>
            <a:off x="671945" y="2173762"/>
            <a:ext cx="3726873" cy="222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3638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8266B-6847-EEEC-6730-14814A85E4F8}"/>
            </a:ext>
          </a:extLst>
        </p:cNvPr>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54A4793-6EF6-2A95-72D9-05C246876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62213"/>
          </a:xfrm>
          <a:prstGeom prst="rect">
            <a:avLst/>
          </a:prstGeom>
        </p:spPr>
      </p:pic>
      <p:sp>
        <p:nvSpPr>
          <p:cNvPr id="3" name="Content Placeholder 2">
            <a:extLst>
              <a:ext uri="{FF2B5EF4-FFF2-40B4-BE49-F238E27FC236}">
                <a16:creationId xmlns:a16="http://schemas.microsoft.com/office/drawing/2014/main" id="{B91C470C-BA54-BC5B-F4A0-8D2025449368}"/>
              </a:ext>
            </a:extLst>
          </p:cNvPr>
          <p:cNvSpPr>
            <a:spLocks noGrp="1"/>
          </p:cNvSpPr>
          <p:nvPr>
            <p:ph idx="1"/>
          </p:nvPr>
        </p:nvSpPr>
        <p:spPr>
          <a:xfrm>
            <a:off x="432140" y="658092"/>
            <a:ext cx="8279720" cy="3129368"/>
          </a:xfrm>
          <a:solidFill>
            <a:schemeClr val="bg1"/>
          </a:solidFill>
        </p:spPr>
        <p:txBody>
          <a:bodyPr>
            <a:noAutofit/>
          </a:bodyPr>
          <a:lstStyle/>
          <a:p>
            <a:pPr marL="0" indent="355600" algn="ctr">
              <a:lnSpc>
                <a:spcPct val="100000"/>
              </a:lnSpc>
              <a:spcBef>
                <a:spcPct val="0"/>
              </a:spcBef>
              <a:buNone/>
            </a:pPr>
            <a:r>
              <a:rPr lang="ru-RU" sz="1400" b="1" dirty="0">
                <a:solidFill>
                  <a:srgbClr val="002060"/>
                </a:solidFill>
                <a:latin typeface="Times New Roman" pitchFamily="18" charset="0"/>
                <a:cs typeface="Times New Roman" pitchFamily="18" charset="0"/>
              </a:rPr>
              <a:t>2. </a:t>
            </a:r>
            <a:r>
              <a:rPr lang="ru-RU" sz="1400" b="1" dirty="0" err="1">
                <a:solidFill>
                  <a:srgbClr val="002060"/>
                </a:solidFill>
                <a:latin typeface="Times New Roman" pitchFamily="18" charset="0"/>
                <a:cs typeface="Times New Roman" pitchFamily="18" charset="0"/>
              </a:rPr>
              <a:t>Қала</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құрылысы</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саясатындағы</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типологиялық</a:t>
            </a:r>
            <a:r>
              <a:rPr lang="ru-RU" sz="1400" b="1" dirty="0">
                <a:solidFill>
                  <a:srgbClr val="002060"/>
                </a:solidFill>
                <a:latin typeface="Times New Roman" pitchFamily="18" charset="0"/>
                <a:cs typeface="Times New Roman" pitchFamily="18" charset="0"/>
              </a:rPr>
              <a:t> </a:t>
            </a:r>
            <a:r>
              <a:rPr lang="ru-RU" sz="1400" b="1" dirty="0" err="1" smtClean="0">
                <a:solidFill>
                  <a:srgbClr val="002060"/>
                </a:solidFill>
                <a:latin typeface="Times New Roman" pitchFamily="18" charset="0"/>
                <a:cs typeface="Times New Roman" pitchFamily="18" charset="0"/>
              </a:rPr>
              <a:t>тәсіл</a:t>
            </a:r>
            <a:endParaRPr lang="ru-RU" sz="1400" b="1" dirty="0" smtClean="0">
              <a:solidFill>
                <a:srgbClr val="002060"/>
              </a:solidFill>
              <a:latin typeface="Times New Roman" pitchFamily="18" charset="0"/>
              <a:cs typeface="Times New Roman" pitchFamily="18" charset="0"/>
            </a:endParaRPr>
          </a:p>
          <a:p>
            <a:pPr marL="0" indent="355600" algn="ctr">
              <a:lnSpc>
                <a:spcPct val="100000"/>
              </a:lnSpc>
              <a:spcBef>
                <a:spcPct val="0"/>
              </a:spcBef>
              <a:buNone/>
            </a:pPr>
            <a:endParaRPr lang="ru-RU" sz="1400" b="1" dirty="0">
              <a:solidFill>
                <a:srgbClr val="002060"/>
              </a:solidFill>
              <a:latin typeface="Times New Roman" pitchFamily="18" charset="0"/>
              <a:cs typeface="Times New Roman" pitchFamily="18" charset="0"/>
            </a:endParaRPr>
          </a:p>
          <a:p>
            <a:pPr marL="0" indent="355600" algn="just">
              <a:lnSpc>
                <a:spcPct val="100000"/>
              </a:lnSpc>
              <a:spcBef>
                <a:spcPct val="0"/>
              </a:spcBef>
              <a:buNone/>
            </a:pPr>
            <a:r>
              <a:rPr lang="ru-RU" sz="1400" dirty="0" err="1">
                <a:solidFill>
                  <a:srgbClr val="002060"/>
                </a:solidFill>
                <a:latin typeface="Times New Roman" pitchFamily="18" charset="0"/>
                <a:cs typeface="Times New Roman" pitchFamily="18" charset="0"/>
              </a:rPr>
              <a:t>Қалалардың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типологиялық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ерекшеліктерін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олардың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қоғамның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аумақтық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ұйымындағы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орнын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есепке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алу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саясатының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жетекші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қағидаты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болуға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тиіс</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Бұл</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тәсіл</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мәнін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білдіретін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толыққанды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ортаны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қалыптастыруды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қамтамасыз</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ететін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сындарлы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рөл</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атқарады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err="1">
                <a:solidFill>
                  <a:srgbClr val="002060"/>
                </a:solidFill>
                <a:latin typeface="Times New Roman" pitchFamily="18" charset="0"/>
                <a:cs typeface="Times New Roman" pitchFamily="18" charset="0"/>
              </a:rPr>
              <a:t>Типологиялық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категориялардың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келесі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жұптары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бөлінеді</a:t>
            </a:r>
            <a:r>
              <a:rPr lang="ru-RU" sz="1400" dirty="0">
                <a:solidFill>
                  <a:srgbClr val="002060"/>
                </a:solidFill>
                <a:latin typeface="Times New Roman" pitchFamily="18" charset="0"/>
                <a:cs typeface="Times New Roman" pitchFamily="18" charset="0"/>
              </a:rPr>
              <a:t>: </a:t>
            </a:r>
          </a:p>
          <a:p>
            <a:pPr marL="0" indent="355600" algn="just">
              <a:lnSpc>
                <a:spcPct val="100000"/>
              </a:lnSpc>
              <a:spcBef>
                <a:spcPct val="0"/>
              </a:spcBef>
              <a:buNone/>
            </a:pPr>
            <a:endParaRPr lang="ru-RU" sz="1400" dirty="0">
              <a:solidFill>
                <a:srgbClr val="002060"/>
              </a:solidFill>
              <a:latin typeface="Times New Roman" pitchFamily="18" charset="0"/>
              <a:cs typeface="Times New Roman" pitchFamily="18" charset="0"/>
            </a:endParaRPr>
          </a:p>
        </p:txBody>
      </p:sp>
      <p:graphicFrame>
        <p:nvGraphicFramePr>
          <p:cNvPr id="5" name="Схема 4">
            <a:extLst>
              <a:ext uri="{FF2B5EF4-FFF2-40B4-BE49-F238E27FC236}">
                <a16:creationId xmlns:a16="http://schemas.microsoft.com/office/drawing/2014/main" id="{9495F05B-4A8C-417F-A702-AA36EFEF7AA8}"/>
              </a:ext>
            </a:extLst>
          </p:cNvPr>
          <p:cNvGraphicFramePr/>
          <p:nvPr>
            <p:extLst>
              <p:ext uri="{D42A27DB-BD31-4B8C-83A1-F6EECF244321}">
                <p14:modId xmlns:p14="http://schemas.microsoft.com/office/powerpoint/2010/main" val="2631457360"/>
              </p:ext>
            </p:extLst>
          </p:nvPr>
        </p:nvGraphicFramePr>
        <p:xfrm>
          <a:off x="839337" y="1942715"/>
          <a:ext cx="7465326" cy="184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346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3F1FB-9E53-E28C-5248-7A164169555E}"/>
            </a:ext>
          </a:extLst>
        </p:cNvPr>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01A3C58-CA65-3FCF-5F0F-A54197336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62213"/>
          </a:xfrm>
          <a:prstGeom prst="rect">
            <a:avLst/>
          </a:prstGeom>
        </p:spPr>
      </p:pic>
      <p:sp>
        <p:nvSpPr>
          <p:cNvPr id="3" name="Content Placeholder 2">
            <a:extLst>
              <a:ext uri="{FF2B5EF4-FFF2-40B4-BE49-F238E27FC236}">
                <a16:creationId xmlns:a16="http://schemas.microsoft.com/office/drawing/2014/main" id="{132A5698-DC63-0E2A-975C-DB53E09C605D}"/>
              </a:ext>
            </a:extLst>
          </p:cNvPr>
          <p:cNvSpPr>
            <a:spLocks noGrp="1"/>
          </p:cNvSpPr>
          <p:nvPr>
            <p:ph idx="1"/>
          </p:nvPr>
        </p:nvSpPr>
        <p:spPr>
          <a:xfrm>
            <a:off x="544285" y="384391"/>
            <a:ext cx="8055429" cy="1554137"/>
          </a:xfrm>
          <a:solidFill>
            <a:schemeClr val="bg1"/>
          </a:solidFill>
        </p:spPr>
        <p:txBody>
          <a:bodyPr>
            <a:noAutofit/>
          </a:bodyPr>
          <a:lstStyle/>
          <a:p>
            <a:pPr marL="0" indent="355600" algn="just">
              <a:lnSpc>
                <a:spcPct val="100000"/>
              </a:lnSpc>
              <a:spcBef>
                <a:spcPct val="0"/>
              </a:spcBef>
              <a:buNone/>
            </a:pPr>
            <a:r>
              <a:rPr lang="ru-RU" sz="1400" dirty="0" err="1">
                <a:solidFill>
                  <a:srgbClr val="002060"/>
                </a:solidFill>
                <a:latin typeface="Times New Roman" pitchFamily="18" charset="0"/>
                <a:cs typeface="Times New Roman" pitchFamily="18" charset="0"/>
              </a:rPr>
              <a:t>Үлкен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құраушы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базаның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сипаты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бойынша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өндірістік</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емес</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функциялардың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үлесі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бойынша</a:t>
            </a:r>
            <a:r>
              <a:rPr lang="ru-RU" sz="1400" dirty="0">
                <a:solidFill>
                  <a:srgbClr val="002060"/>
                </a:solidFill>
                <a:latin typeface="Times New Roman" pitchFamily="18" charset="0"/>
                <a:cs typeface="Times New Roman" pitchFamily="18" charset="0"/>
              </a:rPr>
              <a:t> – </a:t>
            </a:r>
            <a:r>
              <a:rPr lang="ru-RU" sz="1400" dirty="0" err="1">
                <a:solidFill>
                  <a:srgbClr val="002060"/>
                </a:solidFill>
                <a:latin typeface="Times New Roman" pitchFamily="18" charset="0"/>
                <a:cs typeface="Times New Roman" pitchFamily="18" charset="0"/>
              </a:rPr>
              <a:t>ғылыми</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мәдени</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білім</a:t>
            </a:r>
            <a:r>
              <a:rPr lang="ru-RU" sz="1400" dirty="0">
                <a:solidFill>
                  <a:srgbClr val="002060"/>
                </a:solidFill>
                <a:latin typeface="Times New Roman" pitchFamily="18" charset="0"/>
                <a:cs typeface="Times New Roman" pitchFamily="18" charset="0"/>
              </a:rPr>
              <a:t> беру </a:t>
            </a:r>
            <a:r>
              <a:rPr lang="ru-RU" sz="1400" dirty="0" err="1">
                <a:solidFill>
                  <a:srgbClr val="002060"/>
                </a:solidFill>
                <a:latin typeface="Times New Roman" pitchFamily="18" charset="0"/>
                <a:cs typeface="Times New Roman" pitchFamily="18" charset="0"/>
              </a:rPr>
              <a:t>жағынан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ерекшеленеді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басқа</a:t>
            </a:r>
            <a:r>
              <a:rPr lang="ru-RU" sz="1400" dirty="0">
                <a:solidFill>
                  <a:srgbClr val="002060"/>
                </a:solidFill>
                <a:latin typeface="Times New Roman" pitchFamily="18" charset="0"/>
                <a:cs typeface="Times New Roman" pitchFamily="18" charset="0"/>
              </a:rPr>
              <a:t> да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параметрлері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келбеті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алдымен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орталық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бөлігі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жоспарлау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құрылымы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көлік</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жабдықтары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тұрғындардың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құрамы</a:t>
            </a:r>
            <a:r>
              <a:rPr lang="ru-RU" sz="1400" dirty="0">
                <a:solidFill>
                  <a:srgbClr val="002060"/>
                </a:solidFill>
                <a:latin typeface="Times New Roman" pitchFamily="18" charset="0"/>
                <a:cs typeface="Times New Roman" pitchFamily="18" charset="0"/>
              </a:rPr>
              <a:t> бар. </a:t>
            </a:r>
            <a:r>
              <a:rPr lang="ru-RU" sz="1400" dirty="0" err="1">
                <a:solidFill>
                  <a:srgbClr val="002060"/>
                </a:solidFill>
                <a:latin typeface="Times New Roman" pitchFamily="18" charset="0"/>
                <a:cs typeface="Times New Roman" pitchFamily="18" charset="0"/>
              </a:rPr>
              <a:t>Ең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бастысы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бұл</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ортаның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сапасы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бойынша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ерекше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Бірақ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іс</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жүзінде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бұл</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әрдайым</a:t>
            </a:r>
            <a:r>
              <a:rPr lang="ru-RU" sz="1400" dirty="0">
                <a:solidFill>
                  <a:srgbClr val="002060"/>
                </a:solidFill>
                <a:latin typeface="Times New Roman" pitchFamily="18" charset="0"/>
                <a:cs typeface="Times New Roman" pitchFamily="18" charset="0"/>
              </a:rPr>
              <a:t> бола </a:t>
            </a:r>
            <a:r>
              <a:rPr lang="ru-RU" sz="1400" dirty="0" err="1">
                <a:solidFill>
                  <a:srgbClr val="002060"/>
                </a:solidFill>
                <a:latin typeface="Times New Roman" pitchFamily="18" charset="0"/>
                <a:cs typeface="Times New Roman" pitchFamily="18" charset="0"/>
              </a:rPr>
              <a:t>бермейді</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саясатының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міндеттерінің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бірі</a:t>
            </a:r>
            <a:r>
              <a:rPr lang="ru-RU" sz="1400" dirty="0">
                <a:solidFill>
                  <a:srgbClr val="002060"/>
                </a:solidFill>
                <a:latin typeface="Times New Roman" pitchFamily="18" charset="0"/>
                <a:cs typeface="Times New Roman" pitchFamily="18" charset="0"/>
              </a:rPr>
              <a:t> - </a:t>
            </a:r>
            <a:r>
              <a:rPr lang="ru-RU" sz="1400" dirty="0" err="1">
                <a:solidFill>
                  <a:srgbClr val="002060"/>
                </a:solidFill>
                <a:latin typeface="Times New Roman" pitchFamily="18" charset="0"/>
                <a:cs typeface="Times New Roman" pitchFamily="18" charset="0"/>
              </a:rPr>
              <a:t>мұндай</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шынайы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үлкен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қалаларға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айналуына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ықпал</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ету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Бұған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көбінесе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функционалды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құрылымның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өзгеруі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негізінде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қол</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жеткізіледі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Нәтижесінде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функциялары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дәрежесіне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сәйкес</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келтіріледі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Үлкен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орталық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орындардың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иерархиясында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жеткілікті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жоғары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деңгейге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ие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болуы</a:t>
            </a:r>
            <a:r>
              <a:rPr lang="ru-RU" sz="1400" dirty="0">
                <a:solidFill>
                  <a:srgbClr val="002060"/>
                </a:solidFill>
                <a:latin typeface="Times New Roman" pitchFamily="18" charset="0"/>
                <a:cs typeface="Times New Roman" pitchFamily="18" charset="0"/>
              </a:rPr>
              <a:t> керек, оны </a:t>
            </a:r>
            <a:r>
              <a:rPr lang="ru-RU" sz="1400" dirty="0" err="1">
                <a:solidFill>
                  <a:srgbClr val="002060"/>
                </a:solidFill>
                <a:latin typeface="Times New Roman" pitchFamily="18" charset="0"/>
                <a:cs typeface="Times New Roman" pitchFamily="18" charset="0"/>
              </a:rPr>
              <a:t>қоршап</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тұрған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кең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аумаққа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қызмет</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етуі</a:t>
            </a:r>
            <a:r>
              <a:rPr lang="ru-RU" sz="1400" dirty="0">
                <a:solidFill>
                  <a:srgbClr val="002060"/>
                </a:solidFill>
                <a:latin typeface="Times New Roman" pitchFamily="18" charset="0"/>
                <a:cs typeface="Times New Roman" pitchFamily="18" charset="0"/>
              </a:rPr>
              <a:t> керек. </a:t>
            </a:r>
            <a:r>
              <a:rPr lang="ru-RU" sz="1400" dirty="0" err="1">
                <a:solidFill>
                  <a:srgbClr val="002060"/>
                </a:solidFill>
                <a:latin typeface="Times New Roman" pitchFamily="18" charset="0"/>
                <a:cs typeface="Times New Roman" pitchFamily="18" charset="0"/>
              </a:rPr>
              <a:t>Бұл</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функционалды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құрылымында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орталық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функциялардың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дамыған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блогын</a:t>
            </a:r>
            <a:r>
              <a:rPr lang="ru-RU" sz="1400" dirty="0">
                <a:solidFill>
                  <a:srgbClr val="002060"/>
                </a:solidFill>
                <a:latin typeface="Times New Roman" pitchFamily="18" charset="0"/>
                <a:cs typeface="Times New Roman" pitchFamily="18" charset="0"/>
              </a:rPr>
              <a:t> – </a:t>
            </a:r>
            <a:r>
              <a:rPr lang="ru-RU" sz="1400" dirty="0" err="1">
                <a:solidFill>
                  <a:srgbClr val="002060"/>
                </a:solidFill>
                <a:latin typeface="Times New Roman" pitchFamily="18" charset="0"/>
                <a:cs typeface="Times New Roman" pitchFamily="18" charset="0"/>
              </a:rPr>
              <a:t>өндірістік</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және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өндірістік</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емес</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функцияларды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қалыптастыруды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талап</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етеді</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endParaRPr lang="ru-RU" sz="1400" dirty="0">
              <a:solidFill>
                <a:srgbClr val="002060"/>
              </a:solidFill>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id="{430FE12F-CA06-42F9-8CF3-13EC2D70F56F}"/>
              </a:ext>
            </a:extLst>
          </p:cNvPr>
          <p:cNvPicPr>
            <a:picLocks noChangeAspect="1"/>
          </p:cNvPicPr>
          <p:nvPr/>
        </p:nvPicPr>
        <p:blipFill>
          <a:blip r:embed="rId3"/>
          <a:stretch>
            <a:fillRect/>
          </a:stretch>
        </p:blipFill>
        <p:spPr>
          <a:xfrm>
            <a:off x="1911927" y="2988595"/>
            <a:ext cx="2285748" cy="1800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a:extLst>
              <a:ext uri="{FF2B5EF4-FFF2-40B4-BE49-F238E27FC236}">
                <a16:creationId xmlns:a16="http://schemas.microsoft.com/office/drawing/2014/main" id="{51ADA331-369B-440A-895D-4CE5EBACE579}"/>
              </a:ext>
            </a:extLst>
          </p:cNvPr>
          <p:cNvPicPr>
            <a:picLocks noChangeAspect="1"/>
          </p:cNvPicPr>
          <p:nvPr/>
        </p:nvPicPr>
        <p:blipFill>
          <a:blip r:embed="rId4"/>
          <a:stretch>
            <a:fillRect/>
          </a:stretch>
        </p:blipFill>
        <p:spPr>
          <a:xfrm>
            <a:off x="5046265" y="2988595"/>
            <a:ext cx="2126673" cy="1800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903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D20DD-9B41-18EB-DD28-B896E8D428E7}"/>
            </a:ext>
          </a:extLst>
        </p:cNvPr>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A6DD8E-5F5F-7BE2-41BA-1D28CA4E9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62213"/>
          </a:xfrm>
          <a:prstGeom prst="rect">
            <a:avLst/>
          </a:prstGeom>
        </p:spPr>
      </p:pic>
      <p:sp>
        <p:nvSpPr>
          <p:cNvPr id="3" name="Content Placeholder 2">
            <a:extLst>
              <a:ext uri="{FF2B5EF4-FFF2-40B4-BE49-F238E27FC236}">
                <a16:creationId xmlns:a16="http://schemas.microsoft.com/office/drawing/2014/main" id="{EF08A814-EEE5-B3FE-1074-2948C6430E99}"/>
              </a:ext>
            </a:extLst>
          </p:cNvPr>
          <p:cNvSpPr>
            <a:spLocks noGrp="1"/>
          </p:cNvSpPr>
          <p:nvPr>
            <p:ph idx="1"/>
          </p:nvPr>
        </p:nvSpPr>
        <p:spPr>
          <a:xfrm>
            <a:off x="647700" y="321372"/>
            <a:ext cx="7848599" cy="3041073"/>
          </a:xfrm>
          <a:solidFill>
            <a:schemeClr val="bg1"/>
          </a:solidFill>
        </p:spPr>
        <p:txBody>
          <a:bodyPr>
            <a:noAutofit/>
          </a:bodyPr>
          <a:lstStyle/>
          <a:p>
            <a:pPr marL="0" indent="355600" algn="ctr">
              <a:lnSpc>
                <a:spcPct val="100000"/>
              </a:lnSpc>
              <a:spcBef>
                <a:spcPct val="0"/>
              </a:spcBef>
              <a:buNone/>
            </a:pPr>
            <a:r>
              <a:rPr lang="ru-RU" sz="2400" b="1" dirty="0" err="1">
                <a:solidFill>
                  <a:srgbClr val="002060"/>
                </a:solidFill>
                <a:latin typeface="Times New Roman" pitchFamily="18" charset="0"/>
                <a:cs typeface="Times New Roman" pitchFamily="18" charset="0"/>
              </a:rPr>
              <a:t>Шағын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қалалар</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қала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құрылысы</a:t>
            </a:r>
            <a:endParaRPr lang="ru-RU" sz="2400" b="1" dirty="0">
              <a:solidFill>
                <a:srgbClr val="002060"/>
              </a:solidFill>
              <a:latin typeface="Times New Roman" pitchFamily="18" charset="0"/>
              <a:cs typeface="Times New Roman" pitchFamily="18" charset="0"/>
            </a:endParaRPr>
          </a:p>
          <a:p>
            <a:pPr marL="0" indent="355600" algn="ctr">
              <a:lnSpc>
                <a:spcPct val="100000"/>
              </a:lnSpc>
              <a:spcBef>
                <a:spcPct val="0"/>
              </a:spcBef>
              <a:buNone/>
            </a:pPr>
            <a:endParaRPr lang="ru-RU" sz="2400" b="1" dirty="0">
              <a:solidFill>
                <a:srgbClr val="002060"/>
              </a:solidFill>
              <a:latin typeface="Times New Roman" pitchFamily="18" charset="0"/>
              <a:cs typeface="Times New Roman" pitchFamily="18" charset="0"/>
            </a:endParaRPr>
          </a:p>
        </p:txBody>
      </p:sp>
      <p:graphicFrame>
        <p:nvGraphicFramePr>
          <p:cNvPr id="2" name="Схема 1">
            <a:extLst>
              <a:ext uri="{FF2B5EF4-FFF2-40B4-BE49-F238E27FC236}">
                <a16:creationId xmlns:a16="http://schemas.microsoft.com/office/drawing/2014/main" id="{22D3E132-C094-4341-ACE6-1AC147A039E0}"/>
              </a:ext>
            </a:extLst>
          </p:cNvPr>
          <p:cNvGraphicFramePr/>
          <p:nvPr>
            <p:extLst>
              <p:ext uri="{D42A27DB-BD31-4B8C-83A1-F6EECF244321}">
                <p14:modId xmlns:p14="http://schemas.microsoft.com/office/powerpoint/2010/main" val="89222813"/>
              </p:ext>
            </p:extLst>
          </p:nvPr>
        </p:nvGraphicFramePr>
        <p:xfrm>
          <a:off x="552320" y="786712"/>
          <a:ext cx="7848599" cy="394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341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306AB-49B5-9E7C-FC2D-6911E5F0A368}"/>
            </a:ext>
          </a:extLst>
        </p:cNvPr>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0EEA4D3-BD29-42EF-ABDF-21584580D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62213"/>
          </a:xfrm>
          <a:prstGeom prst="rect">
            <a:avLst/>
          </a:prstGeom>
        </p:spPr>
      </p:pic>
      <p:sp>
        <p:nvSpPr>
          <p:cNvPr id="3" name="Content Placeholder 2">
            <a:extLst>
              <a:ext uri="{FF2B5EF4-FFF2-40B4-BE49-F238E27FC236}">
                <a16:creationId xmlns:a16="http://schemas.microsoft.com/office/drawing/2014/main" id="{811A717C-F6F4-4EA5-1FC7-4F0B6DC4B570}"/>
              </a:ext>
            </a:extLst>
          </p:cNvPr>
          <p:cNvSpPr>
            <a:spLocks noGrp="1"/>
          </p:cNvSpPr>
          <p:nvPr>
            <p:ph idx="1"/>
          </p:nvPr>
        </p:nvSpPr>
        <p:spPr>
          <a:xfrm>
            <a:off x="518436" y="349209"/>
            <a:ext cx="8022060" cy="1412535"/>
          </a:xfrm>
          <a:solidFill>
            <a:schemeClr val="bg1"/>
          </a:solidFill>
        </p:spPr>
        <p:txBody>
          <a:bodyPr>
            <a:noAutofit/>
          </a:bodyPr>
          <a:lstStyle/>
          <a:p>
            <a:pPr marL="0" indent="355600" algn="just">
              <a:lnSpc>
                <a:spcPct val="100000"/>
              </a:lnSpc>
              <a:spcBef>
                <a:spcPct val="0"/>
              </a:spcBef>
              <a:buNone/>
            </a:pPr>
            <a:r>
              <a:rPr lang="ru-RU" sz="1400" dirty="0" err="1">
                <a:solidFill>
                  <a:srgbClr val="002060"/>
                </a:solidFill>
                <a:latin typeface="Times New Roman" pitchFamily="18" charset="0"/>
                <a:cs typeface="Times New Roman" pitchFamily="18" charset="0"/>
              </a:rPr>
              <a:t>Архитектуралық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ортада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жаңа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қазіргі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заманғы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прогрессивті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принциптері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жүзеге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асырылатын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ізденістері</a:t>
            </a:r>
            <a:r>
              <a:rPr lang="ru-RU" sz="1400" dirty="0">
                <a:solidFill>
                  <a:srgbClr val="002060"/>
                </a:solidFill>
                <a:latin typeface="Times New Roman" pitchFamily="18" charset="0"/>
                <a:cs typeface="Times New Roman" pitchFamily="18" charset="0"/>
              </a:rPr>
              <a:t> мен </a:t>
            </a:r>
            <a:r>
              <a:rPr lang="ru-RU" sz="1400" dirty="0" err="1">
                <a:solidFill>
                  <a:srgbClr val="002060"/>
                </a:solidFill>
                <a:latin typeface="Times New Roman" pitchFamily="18" charset="0"/>
                <a:cs typeface="Times New Roman" pitchFamily="18" charset="0"/>
              </a:rPr>
              <a:t>жаңалықтарының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көрінісі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ретінде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басқаша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түсінілді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Бұл</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ағылшын</a:t>
            </a:r>
            <a:r>
              <a:rPr lang="ru-RU" sz="1400" dirty="0">
                <a:solidFill>
                  <a:srgbClr val="002060"/>
                </a:solidFill>
                <a:latin typeface="Times New Roman" pitchFamily="18" charset="0"/>
                <a:cs typeface="Times New Roman" pitchFamily="18" charset="0"/>
              </a:rPr>
              <a:t> Харлоу, Швед </a:t>
            </a:r>
            <a:r>
              <a:rPr lang="ru-RU" sz="1400" dirty="0" err="1">
                <a:solidFill>
                  <a:srgbClr val="002060"/>
                </a:solidFill>
                <a:latin typeface="Times New Roman" pitchFamily="18" charset="0"/>
                <a:cs typeface="Times New Roman" pitchFamily="18" charset="0"/>
              </a:rPr>
              <a:t>Веллингби</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фин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Тапиола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Ресейде</a:t>
            </a:r>
            <a:r>
              <a:rPr lang="ru-RU" sz="1400" dirty="0">
                <a:solidFill>
                  <a:srgbClr val="002060"/>
                </a:solidFill>
                <a:latin typeface="Times New Roman" pitchFamily="18" charset="0"/>
                <a:cs typeface="Times New Roman" pitchFamily="18" charset="0"/>
              </a:rPr>
              <a:t> Зеленоград, Сосновый Бор, Пущино, </a:t>
            </a:r>
            <a:r>
              <a:rPr lang="ru-RU" sz="1400" dirty="0" err="1">
                <a:solidFill>
                  <a:srgbClr val="002060"/>
                </a:solidFill>
                <a:latin typeface="Times New Roman" pitchFamily="18" charset="0"/>
                <a:cs typeface="Times New Roman" pitchFamily="18" charset="0"/>
              </a:rPr>
              <a:t>Тольяттидің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кейбір</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шағын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аудандары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іздеудің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мысалдары</a:t>
            </a:r>
            <a:r>
              <a:rPr lang="ru-RU" sz="1400" dirty="0">
                <a:solidFill>
                  <a:srgbClr val="002060"/>
                </a:solidFill>
                <a:latin typeface="Times New Roman" pitchFamily="18" charset="0"/>
                <a:cs typeface="Times New Roman" pitchFamily="18" charset="0"/>
              </a:rPr>
              <a:t> бола </a:t>
            </a:r>
            <a:r>
              <a:rPr lang="ru-RU" sz="1400" dirty="0" err="1">
                <a:solidFill>
                  <a:srgbClr val="002060"/>
                </a:solidFill>
                <a:latin typeface="Times New Roman" pitchFamily="18" charset="0"/>
                <a:cs typeface="Times New Roman" pitchFamily="18" charset="0"/>
              </a:rPr>
              <a:t>алады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err="1">
                <a:solidFill>
                  <a:srgbClr val="002060"/>
                </a:solidFill>
                <a:latin typeface="Times New Roman" pitchFamily="18" charset="0"/>
                <a:cs typeface="Times New Roman" pitchFamily="18" charset="0"/>
              </a:rPr>
              <a:t>Алайда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барлық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жаңа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қалаларда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толыққанды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қалалық</a:t>
            </a:r>
            <a:r>
              <a:rPr lang="ru-RU" sz="1400" dirty="0">
                <a:solidFill>
                  <a:srgbClr val="002060"/>
                </a:solidFill>
                <a:latin typeface="Times New Roman" pitchFamily="18" charset="0"/>
                <a:cs typeface="Times New Roman" pitchFamily="18" charset="0"/>
              </a:rPr>
              <a:t> орта бола </a:t>
            </a:r>
            <a:r>
              <a:rPr lang="ru-RU" sz="1400" dirty="0" err="1">
                <a:solidFill>
                  <a:srgbClr val="002060"/>
                </a:solidFill>
                <a:latin typeface="Times New Roman" pitchFamily="18" charset="0"/>
                <a:cs typeface="Times New Roman" pitchFamily="18" charset="0"/>
              </a:rPr>
              <a:t>бермейді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саясатының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міндеттерінің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бірі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қолайлы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ортаны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қалыптастыру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үшін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жағдай</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жасау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болып</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табылады</a:t>
            </a:r>
            <a:r>
              <a:rPr lang="ru-RU" sz="1400" dirty="0">
                <a:solidFill>
                  <a:srgbClr val="002060"/>
                </a:solidFill>
                <a:latin typeface="Times New Roman" pitchFamily="18" charset="0"/>
                <a:cs typeface="Times New Roman" pitchFamily="18" charset="0"/>
              </a:rPr>
              <a:t>. </a:t>
            </a:r>
          </a:p>
        </p:txBody>
      </p:sp>
      <p:pic>
        <p:nvPicPr>
          <p:cNvPr id="6" name="Рисунок 5">
            <a:extLst>
              <a:ext uri="{FF2B5EF4-FFF2-40B4-BE49-F238E27FC236}">
                <a16:creationId xmlns:a16="http://schemas.microsoft.com/office/drawing/2014/main" id="{D0260E4A-AECB-4AE8-A65A-F4445EE64CBD}"/>
              </a:ext>
            </a:extLst>
          </p:cNvPr>
          <p:cNvPicPr>
            <a:picLocks noChangeAspect="1"/>
          </p:cNvPicPr>
          <p:nvPr/>
        </p:nvPicPr>
        <p:blipFill>
          <a:blip r:embed="rId3"/>
          <a:stretch>
            <a:fillRect/>
          </a:stretch>
        </p:blipFill>
        <p:spPr>
          <a:xfrm>
            <a:off x="839834" y="2265529"/>
            <a:ext cx="3564388" cy="2371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a:extLst>
              <a:ext uri="{FF2B5EF4-FFF2-40B4-BE49-F238E27FC236}">
                <a16:creationId xmlns:a16="http://schemas.microsoft.com/office/drawing/2014/main" id="{CF9AF2DA-423C-4D3C-911B-16F9F7FF0182}"/>
              </a:ext>
            </a:extLst>
          </p:cNvPr>
          <p:cNvPicPr>
            <a:picLocks noChangeAspect="1"/>
          </p:cNvPicPr>
          <p:nvPr/>
        </p:nvPicPr>
        <p:blipFill>
          <a:blip r:embed="rId4"/>
          <a:stretch>
            <a:fillRect/>
          </a:stretch>
        </p:blipFill>
        <p:spPr>
          <a:xfrm>
            <a:off x="4927339" y="2265530"/>
            <a:ext cx="3564388" cy="2371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8706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B018D-4E72-A8D4-5156-92D51D569A24}"/>
            </a:ext>
          </a:extLst>
        </p:cNvPr>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3C178F0-0292-0E90-21AB-1A4920FB1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62213"/>
          </a:xfrm>
          <a:prstGeom prst="rect">
            <a:avLst/>
          </a:prstGeom>
        </p:spPr>
      </p:pic>
      <p:sp>
        <p:nvSpPr>
          <p:cNvPr id="3" name="Content Placeholder 2">
            <a:extLst>
              <a:ext uri="{FF2B5EF4-FFF2-40B4-BE49-F238E27FC236}">
                <a16:creationId xmlns:a16="http://schemas.microsoft.com/office/drawing/2014/main" id="{C57651C1-BE39-44F3-E3F9-6BA636CFA489}"/>
              </a:ext>
            </a:extLst>
          </p:cNvPr>
          <p:cNvSpPr>
            <a:spLocks noGrp="1"/>
          </p:cNvSpPr>
          <p:nvPr>
            <p:ph idx="1"/>
          </p:nvPr>
        </p:nvSpPr>
        <p:spPr>
          <a:xfrm>
            <a:off x="519546" y="387927"/>
            <a:ext cx="8056418" cy="1404297"/>
          </a:xfrm>
          <a:solidFill>
            <a:schemeClr val="bg1"/>
          </a:solidFill>
        </p:spPr>
        <p:txBody>
          <a:bodyPr>
            <a:noAutofit/>
          </a:bodyPr>
          <a:lstStyle/>
          <a:p>
            <a:pPr marL="0" indent="355600" algn="ctr">
              <a:lnSpc>
                <a:spcPct val="100000"/>
              </a:lnSpc>
              <a:spcBef>
                <a:spcPct val="0"/>
              </a:spcBef>
              <a:buNone/>
            </a:pPr>
            <a:r>
              <a:rPr lang="ru-RU" sz="1400" b="1" dirty="0">
                <a:solidFill>
                  <a:srgbClr val="002060"/>
                </a:solidFill>
                <a:latin typeface="Times New Roman" pitchFamily="18" charset="0"/>
                <a:cs typeface="Times New Roman" pitchFamily="18" charset="0"/>
              </a:rPr>
              <a:t>3. </a:t>
            </a:r>
            <a:r>
              <a:rPr lang="ru-RU" sz="1400" b="1" dirty="0" err="1">
                <a:solidFill>
                  <a:srgbClr val="002060"/>
                </a:solidFill>
                <a:latin typeface="Times New Roman" pitchFamily="18" charset="0"/>
                <a:cs typeface="Times New Roman" pitchFamily="18" charset="0"/>
              </a:rPr>
              <a:t>Қала</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құрылысындағы</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жоспарлау</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ұйымы</a:t>
            </a:r>
            <a:endParaRPr lang="ru-RU" sz="1400" b="1" dirty="0">
              <a:solidFill>
                <a:srgbClr val="002060"/>
              </a:solidFill>
              <a:latin typeface="Times New Roman" pitchFamily="18" charset="0"/>
              <a:cs typeface="Times New Roman" pitchFamily="18" charset="0"/>
            </a:endParaRPr>
          </a:p>
          <a:p>
            <a:pPr marL="0" indent="355600" algn="just">
              <a:lnSpc>
                <a:spcPct val="100000"/>
              </a:lnSpc>
              <a:spcBef>
                <a:spcPct val="0"/>
              </a:spcBef>
              <a:buNone/>
            </a:pPr>
            <a:r>
              <a:rPr lang="ru-RU" sz="1400" dirty="0" err="1">
                <a:solidFill>
                  <a:srgbClr val="002060"/>
                </a:solidFill>
                <a:latin typeface="Times New Roman" pitchFamily="18" charset="0"/>
                <a:cs typeface="Times New Roman" pitchFamily="18" charset="0"/>
              </a:rPr>
              <a:t>Жоспарлау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ұйымы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құрылымы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әдетте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жүйенің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құрылымын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көрсететін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құрылысы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жүйелерінің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элементтері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бөліктері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арасындағы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аумақтық-кеңістіктік</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қатынастардың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көрінісі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ретінде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қарастырылады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Яғни</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жоспарлау</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құрылымы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қалалық</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ағзаны</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оның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әртүрлі</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бөліктері</a:t>
            </a:r>
            <a:r>
              <a:rPr lang="ru-RU" sz="1400" dirty="0">
                <a:solidFill>
                  <a:srgbClr val="002060"/>
                </a:solidFill>
                <a:latin typeface="Times New Roman" pitchFamily="18" charset="0"/>
                <a:cs typeface="Times New Roman" pitchFamily="18" charset="0"/>
              </a:rPr>
              <a:t> мен </a:t>
            </a:r>
            <a:r>
              <a:rPr lang="ru-RU" sz="1400" dirty="0" err="1">
                <a:solidFill>
                  <a:srgbClr val="002060"/>
                </a:solidFill>
                <a:latin typeface="Times New Roman" pitchFamily="18" charset="0"/>
                <a:cs typeface="Times New Roman" pitchFamily="18" charset="0"/>
              </a:rPr>
              <a:t>элементтерінің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өзара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байланысының</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бірлігінде</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сипаттайды</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r>
              <a:rPr lang="ru-RU" sz="1400" dirty="0" err="1">
                <a:solidFill>
                  <a:srgbClr val="002060"/>
                </a:solidFill>
                <a:latin typeface="Times New Roman" pitchFamily="18" charset="0"/>
                <a:cs typeface="Times New Roman" pitchFamily="18" charset="0"/>
              </a:rPr>
              <a:t>Қала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келбетін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қалыптастыруға</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әсер</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ететін</a:t>
            </a:r>
            <a:r>
              <a:rPr lang="ru-RU" sz="1400" dirty="0">
                <a:solidFill>
                  <a:srgbClr val="002060"/>
                </a:solidFill>
                <a:latin typeface="Times New Roman" pitchFamily="18" charset="0"/>
                <a:cs typeface="Times New Roman" pitchFamily="18" charset="0"/>
              </a:rPr>
              <a:t> </a:t>
            </a:r>
            <a:r>
              <a:rPr lang="ru-RU" sz="1400" dirty="0" err="1">
                <a:solidFill>
                  <a:srgbClr val="002060"/>
                </a:solidFill>
                <a:latin typeface="Times New Roman" pitchFamily="18" charset="0"/>
                <a:cs typeface="Times New Roman" pitchFamily="18" charset="0"/>
              </a:rPr>
              <a:t>факторлар</a:t>
            </a:r>
            <a:r>
              <a:rPr lang="ru-RU" sz="1400" dirty="0">
                <a:solidFill>
                  <a:srgbClr val="002060"/>
                </a:solidFill>
                <a:latin typeface="Times New Roman" pitchFamily="18" charset="0"/>
                <a:cs typeface="Times New Roman" pitchFamily="18" charset="0"/>
              </a:rPr>
              <a:t>:</a:t>
            </a:r>
          </a:p>
          <a:p>
            <a:pPr marL="0" indent="355600" algn="just">
              <a:lnSpc>
                <a:spcPct val="100000"/>
              </a:lnSpc>
              <a:spcBef>
                <a:spcPct val="0"/>
              </a:spcBef>
              <a:buNone/>
            </a:pPr>
            <a:endParaRPr lang="ru-RU" sz="1400" dirty="0">
              <a:solidFill>
                <a:srgbClr val="002060"/>
              </a:solidFill>
              <a:latin typeface="Times New Roman" pitchFamily="18" charset="0"/>
              <a:cs typeface="Times New Roman" pitchFamily="18" charset="0"/>
            </a:endParaRPr>
          </a:p>
        </p:txBody>
      </p:sp>
      <p:graphicFrame>
        <p:nvGraphicFramePr>
          <p:cNvPr id="2" name="Схема 1">
            <a:extLst>
              <a:ext uri="{FF2B5EF4-FFF2-40B4-BE49-F238E27FC236}">
                <a16:creationId xmlns:a16="http://schemas.microsoft.com/office/drawing/2014/main" id="{2B4D8554-361F-42BC-838A-D7260469AA9E}"/>
              </a:ext>
            </a:extLst>
          </p:cNvPr>
          <p:cNvGraphicFramePr/>
          <p:nvPr>
            <p:extLst>
              <p:ext uri="{D42A27DB-BD31-4B8C-83A1-F6EECF244321}">
                <p14:modId xmlns:p14="http://schemas.microsoft.com/office/powerpoint/2010/main" val="1556299317"/>
              </p:ext>
            </p:extLst>
          </p:nvPr>
        </p:nvGraphicFramePr>
        <p:xfrm>
          <a:off x="519546" y="1917510"/>
          <a:ext cx="7907947" cy="2686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0917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1927</TotalTime>
  <Words>1107</Words>
  <Application>Microsoft Office PowerPoint</Application>
  <PresentationFormat>Экран (16:9)</PresentationFormat>
  <Paragraphs>52</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Тарихи қалалар - қала құрылысын реттеудің ерекше нысаны. Оларда, біз атап өткендей, көрнекті сәулет ескерткіштерін ғана емес, сонымен қатар тарихи ортаны, ежелгі орналасу ерекшеліктерін, көшелер желісін, сәулет ансамбльдерін және олардың ландшафтпен органикалық байланысын сақтау өте маңызды. Мұны шағын қалада жасау оңай, ал үлкен орталықта өте қиын.     Тарихи қалалардың қала құраушы базасын қалыптастыру, оларға жаңа өнеркәсіп объектілерін енгізу туралы мәселе өте салмақты түрде шешілуі тиіс. Бұл ретте өнеркәсіптік шығарындылар мен ағындардың сәулет туындыларына деструктивті әсер етпеуі үшін ең қатаң экологиялық талаптарды сақтау қажет.     Тарихи келбеттің сақталуына осы қаланың өзіндік ерекшелігін, қолданыстағы құрылысқа сәйкес келетін оның халқының дәстүрлерін ескере отырып жасалған үйлердің типтерін салу ықпал етеді.  Қалаларда тарихи-мәдени мұраның көп бөлігі шоғырланған болса да, олардың сыртында көптеген құнды тарихи-мәдени көрікті жерлер бар. Бұл жоғалып кеткен қалалар мен монастырлар, олардың рөлі әсіресе Еуропалық солтүстікте үлкен болды, ал манорлар – "асыл ұялар" және қолөнер қолөнерінің орталықтары. Олардың барлығы ұқыпты қарауға, кейде қайта туылуға, басқа жағдайларда консервацияға лайық. </vt:lpstr>
      <vt:lpstr>Презентация PowerPoint</vt:lpstr>
      <vt:lpstr>Назарларыңызға рақмет!!!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DULGUUN Jargalsaikhan</dc:creator>
  <cp:lastModifiedBy>erlan</cp:lastModifiedBy>
  <cp:revision>461</cp:revision>
  <dcterms:created xsi:type="dcterms:W3CDTF">2022-04-20T02:30:19Z</dcterms:created>
  <dcterms:modified xsi:type="dcterms:W3CDTF">2025-10-24T11:03:08Z</dcterms:modified>
</cp:coreProperties>
</file>